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y="5143500" cx="9144000"/>
  <p:notesSz cx="6858000" cy="9144000"/>
  <p:embeddedFontLst>
    <p:embeddedFont>
      <p:font typeface="Montserrat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37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931D216-AFCD-43FF-8BB8-E64DEA1B4B88}">
  <a:tblStyle styleId="{F931D216-AFCD-43FF-8BB8-E64DEA1B4B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7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Montserrat-regular.fntdata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Montserrat-italic.fntdata"/><Relationship Id="rId47" Type="http://schemas.openxmlformats.org/officeDocument/2006/relationships/font" Target="fonts/Montserrat-bold.fntdata"/><Relationship Id="rId49" Type="http://schemas.openxmlformats.org/officeDocument/2006/relationships/font" Target="fonts/Montserrat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7266177a94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7266177a94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7266177a94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7266177a94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7266177a94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7266177a94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7266177a94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7266177a94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7266177a94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7266177a94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7266177a94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7266177a94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g7266177a94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" name="Google Shape;1232;g7266177a94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7266177a94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7266177a94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7266177a94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7266177a94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7266177a94_0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7266177a94_0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6c4cb017b4_0_25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6c4cb017b4_0_25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6c4cb017b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6c4cb017b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7266177a94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7266177a94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g7266177a94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" name="Google Shape;1289;g7266177a94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7266177a94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7266177a94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7266177a94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7266177a94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g7266177a94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8" name="Google Shape;1308;g7266177a94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7266177a9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7266177a9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6c4cb017b4_0_25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6c4cb017b4_0_25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4cb017b4_0_248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4cb017b4_0_248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7266177a94_0_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7266177a94_0_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7266177a94_0_7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7266177a94_0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7266177a94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7266177a94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g6c4cb017b4_0_25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" name="Google Shape;1404;g6c4cb017b4_0_25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g7266177a94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Google Shape;1410;g7266177a94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7266177a94_0_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7266177a94_0_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7266177a94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7266177a94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6c4cb017b4_0_25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6c4cb017b4_0_25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g6c4cb017b4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8" name="Google Shape;1468;g6c4cb017b4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7266177a94_0_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7266177a94_0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g7266177a94_0_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3" name="Google Shape;1493;g7266177a94_0_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7266177a94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7266177a94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6c4cb017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6c4cb017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75e48a663a_0_1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75e48a663a_0_1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6c4cb017b4_0_249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6c4cb017b4_0_24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7266177a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7266177a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7266177a94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7266177a94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7266177a9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7266177a9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425450" y="1056000"/>
            <a:ext cx="6293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996800" y="3051625"/>
            <a:ext cx="515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191056" y="3920210"/>
            <a:ext cx="2052698" cy="2052613"/>
            <a:chOff x="3088025" y="3941925"/>
            <a:chExt cx="600450" cy="600425"/>
          </a:xfrm>
        </p:grpSpPr>
        <p:sp>
          <p:nvSpPr>
            <p:cNvPr id="12" name="Google Shape;12;p2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2"/>
          <p:cNvGrpSpPr/>
          <p:nvPr/>
        </p:nvGrpSpPr>
        <p:grpSpPr>
          <a:xfrm>
            <a:off x="8769625" y="3768025"/>
            <a:ext cx="229075" cy="1063850"/>
            <a:chOff x="6963625" y="2302750"/>
            <a:chExt cx="229075" cy="1063850"/>
          </a:xfrm>
        </p:grpSpPr>
        <p:sp>
          <p:nvSpPr>
            <p:cNvPr id="55" name="Google Shape;55;p2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2"/>
          <p:cNvSpPr/>
          <p:nvPr/>
        </p:nvSpPr>
        <p:spPr>
          <a:xfrm>
            <a:off x="0" y="0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191050" y="231175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1"/>
          <p:cNvSpPr/>
          <p:nvPr/>
        </p:nvSpPr>
        <p:spPr>
          <a:xfrm>
            <a:off x="2326950" y="1260000"/>
            <a:ext cx="4490100" cy="3883500"/>
          </a:xfrm>
          <a:prstGeom prst="triangle">
            <a:avLst>
              <a:gd fmla="val 50000" name="adj"/>
            </a:avLst>
          </a:prstGeom>
          <a:solidFill>
            <a:srgbClr val="FFD966">
              <a:alpha val="370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1"/>
          <p:cNvGrpSpPr/>
          <p:nvPr/>
        </p:nvGrpSpPr>
        <p:grpSpPr>
          <a:xfrm>
            <a:off x="-1506120" y="477917"/>
            <a:ext cx="2628932" cy="1556794"/>
            <a:chOff x="3787500" y="1780975"/>
            <a:chExt cx="598750" cy="354550"/>
          </a:xfrm>
        </p:grpSpPr>
        <p:sp>
          <p:nvSpPr>
            <p:cNvPr id="320" name="Google Shape;320;p11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1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1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1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1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1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1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1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1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1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1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1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1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11"/>
          <p:cNvGrpSpPr/>
          <p:nvPr/>
        </p:nvGrpSpPr>
        <p:grpSpPr>
          <a:xfrm>
            <a:off x="7337015" y="-438480"/>
            <a:ext cx="1165899" cy="1165899"/>
            <a:chOff x="4577450" y="2046575"/>
            <a:chExt cx="388400" cy="388400"/>
          </a:xfrm>
        </p:grpSpPr>
        <p:sp>
          <p:nvSpPr>
            <p:cNvPr id="361" name="Google Shape;361;p11"/>
            <p:cNvSpPr/>
            <p:nvPr/>
          </p:nvSpPr>
          <p:spPr>
            <a:xfrm>
              <a:off x="4577450" y="2046575"/>
              <a:ext cx="77300" cy="77300"/>
            </a:xfrm>
            <a:custGeom>
              <a:rect b="b" l="l" r="r" t="t"/>
              <a:pathLst>
                <a:path extrusionOk="0" h="3092" w="3092">
                  <a:moveTo>
                    <a:pt x="1410" y="1"/>
                  </a:moveTo>
                  <a:lnTo>
                    <a:pt x="1" y="1410"/>
                  </a:lnTo>
                  <a:lnTo>
                    <a:pt x="1" y="3092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1"/>
            <p:cNvSpPr/>
            <p:nvPr/>
          </p:nvSpPr>
          <p:spPr>
            <a:xfrm>
              <a:off x="4577450" y="2046575"/>
              <a:ext cx="143725" cy="143750"/>
            </a:xfrm>
            <a:custGeom>
              <a:rect b="b" l="l" r="r" t="t"/>
              <a:pathLst>
                <a:path extrusionOk="0" h="5750" w="5749">
                  <a:moveTo>
                    <a:pt x="4067" y="1"/>
                  </a:moveTo>
                  <a:lnTo>
                    <a:pt x="1" y="4066"/>
                  </a:lnTo>
                  <a:lnTo>
                    <a:pt x="1" y="5749"/>
                  </a:lnTo>
                  <a:lnTo>
                    <a:pt x="5749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>
              <a:off x="4577450" y="2046575"/>
              <a:ext cx="210175" cy="210150"/>
            </a:xfrm>
            <a:custGeom>
              <a:rect b="b" l="l" r="r" t="t"/>
              <a:pathLst>
                <a:path extrusionOk="0" h="8406" w="8407">
                  <a:moveTo>
                    <a:pt x="6724" y="1"/>
                  </a:moveTo>
                  <a:lnTo>
                    <a:pt x="1" y="6723"/>
                  </a:lnTo>
                  <a:lnTo>
                    <a:pt x="1" y="8405"/>
                  </a:lnTo>
                  <a:lnTo>
                    <a:pt x="8406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>
              <a:off x="4577450" y="2046575"/>
              <a:ext cx="276575" cy="276575"/>
            </a:xfrm>
            <a:custGeom>
              <a:rect b="b" l="l" r="r" t="t"/>
              <a:pathLst>
                <a:path extrusionOk="0" h="11063" w="11063">
                  <a:moveTo>
                    <a:pt x="9381" y="1"/>
                  </a:moveTo>
                  <a:lnTo>
                    <a:pt x="1" y="9381"/>
                  </a:lnTo>
                  <a:lnTo>
                    <a:pt x="1" y="11063"/>
                  </a:lnTo>
                  <a:lnTo>
                    <a:pt x="1106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>
              <a:off x="4577450" y="2046575"/>
              <a:ext cx="343000" cy="343000"/>
            </a:xfrm>
            <a:custGeom>
              <a:rect b="b" l="l" r="r" t="t"/>
              <a:pathLst>
                <a:path extrusionOk="0" h="13720" w="13720">
                  <a:moveTo>
                    <a:pt x="12038" y="1"/>
                  </a:moveTo>
                  <a:lnTo>
                    <a:pt x="1" y="12037"/>
                  </a:lnTo>
                  <a:lnTo>
                    <a:pt x="1" y="13720"/>
                  </a:lnTo>
                  <a:lnTo>
                    <a:pt x="13720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4577450" y="2046575"/>
              <a:ext cx="388400" cy="388400"/>
            </a:xfrm>
            <a:custGeom>
              <a:rect b="b" l="l" r="r" t="t"/>
              <a:pathLst>
                <a:path extrusionOk="0" h="15536" w="15536">
                  <a:moveTo>
                    <a:pt x="14695" y="1"/>
                  </a:moveTo>
                  <a:lnTo>
                    <a:pt x="1" y="14694"/>
                  </a:lnTo>
                  <a:lnTo>
                    <a:pt x="1" y="15536"/>
                  </a:lnTo>
                  <a:lnTo>
                    <a:pt x="841" y="15536"/>
                  </a:lnTo>
                  <a:lnTo>
                    <a:pt x="15535" y="841"/>
                  </a:lnTo>
                  <a:lnTo>
                    <a:pt x="15535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>
              <a:off x="4622850" y="2091975"/>
              <a:ext cx="343000" cy="343000"/>
            </a:xfrm>
            <a:custGeom>
              <a:rect b="b" l="l" r="r" t="t"/>
              <a:pathLst>
                <a:path extrusionOk="0" h="13720" w="13720">
                  <a:moveTo>
                    <a:pt x="13719" y="1"/>
                  </a:moveTo>
                  <a:lnTo>
                    <a:pt x="1" y="13720"/>
                  </a:lnTo>
                  <a:lnTo>
                    <a:pt x="1682" y="13720"/>
                  </a:lnTo>
                  <a:lnTo>
                    <a:pt x="13719" y="1683"/>
                  </a:lnTo>
                  <a:lnTo>
                    <a:pt x="13719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>
              <a:off x="4689275" y="2158400"/>
              <a:ext cx="276575" cy="276575"/>
            </a:xfrm>
            <a:custGeom>
              <a:rect b="b" l="l" r="r" t="t"/>
              <a:pathLst>
                <a:path extrusionOk="0" h="11063" w="11063">
                  <a:moveTo>
                    <a:pt x="11062" y="0"/>
                  </a:moveTo>
                  <a:lnTo>
                    <a:pt x="1" y="11063"/>
                  </a:lnTo>
                  <a:lnTo>
                    <a:pt x="1683" y="11063"/>
                  </a:lnTo>
                  <a:lnTo>
                    <a:pt x="11062" y="1683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4755700" y="2224825"/>
              <a:ext cx="210150" cy="210150"/>
            </a:xfrm>
            <a:custGeom>
              <a:rect b="b" l="l" r="r" t="t"/>
              <a:pathLst>
                <a:path extrusionOk="0" h="8406" w="8406">
                  <a:moveTo>
                    <a:pt x="8405" y="0"/>
                  </a:moveTo>
                  <a:lnTo>
                    <a:pt x="0" y="8406"/>
                  </a:lnTo>
                  <a:lnTo>
                    <a:pt x="1682" y="8406"/>
                  </a:lnTo>
                  <a:lnTo>
                    <a:pt x="8405" y="1682"/>
                  </a:lnTo>
                  <a:lnTo>
                    <a:pt x="8405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4822125" y="2291250"/>
              <a:ext cx="143725" cy="143725"/>
            </a:xfrm>
            <a:custGeom>
              <a:rect b="b" l="l" r="r" t="t"/>
              <a:pathLst>
                <a:path extrusionOk="0" h="5749" w="5749">
                  <a:moveTo>
                    <a:pt x="5748" y="1"/>
                  </a:moveTo>
                  <a:lnTo>
                    <a:pt x="0" y="5749"/>
                  </a:lnTo>
                  <a:lnTo>
                    <a:pt x="1682" y="5749"/>
                  </a:lnTo>
                  <a:lnTo>
                    <a:pt x="5748" y="1682"/>
                  </a:lnTo>
                  <a:lnTo>
                    <a:pt x="5748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4888550" y="2357650"/>
              <a:ext cx="77300" cy="77325"/>
            </a:xfrm>
            <a:custGeom>
              <a:rect b="b" l="l" r="r" t="t"/>
              <a:pathLst>
                <a:path extrusionOk="0" h="3093" w="3092">
                  <a:moveTo>
                    <a:pt x="3091" y="1"/>
                  </a:moveTo>
                  <a:lnTo>
                    <a:pt x="1" y="3093"/>
                  </a:lnTo>
                  <a:lnTo>
                    <a:pt x="1682" y="3093"/>
                  </a:lnTo>
                  <a:lnTo>
                    <a:pt x="3091" y="1683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" name="Google Shape;372;p11"/>
          <p:cNvSpPr txBox="1"/>
          <p:nvPr>
            <p:ph hasCustomPrompt="1" type="title"/>
          </p:nvPr>
        </p:nvSpPr>
        <p:spPr>
          <a:xfrm>
            <a:off x="1632000" y="1696850"/>
            <a:ext cx="5880000" cy="13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3" name="Google Shape;373;p11"/>
          <p:cNvSpPr txBox="1"/>
          <p:nvPr>
            <p:ph idx="1" type="body"/>
          </p:nvPr>
        </p:nvSpPr>
        <p:spPr>
          <a:xfrm>
            <a:off x="2051850" y="3072575"/>
            <a:ext cx="50403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rgbClr val="FFFFFF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ullet Points">
  <p:cSld name="ONE_COLUMN_TEXT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3"/>
          <p:cNvSpPr txBox="1"/>
          <p:nvPr>
            <p:ph idx="1" type="body"/>
          </p:nvPr>
        </p:nvSpPr>
        <p:spPr>
          <a:xfrm>
            <a:off x="760825" y="626400"/>
            <a:ext cx="6999900" cy="3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7975" lvl="0" marL="457200" rtl="0">
              <a:spcBef>
                <a:spcPts val="0"/>
              </a:spcBef>
              <a:spcAft>
                <a:spcPts val="0"/>
              </a:spcAft>
              <a:buSzPts val="1250"/>
              <a:buChar char="●"/>
              <a:defRPr sz="1250"/>
            </a:lvl1pPr>
            <a:lvl2pPr indent="-307975" lvl="1" marL="914400" rtl="0">
              <a:spcBef>
                <a:spcPts val="1600"/>
              </a:spcBef>
              <a:spcAft>
                <a:spcPts val="0"/>
              </a:spcAft>
              <a:buSzPts val="1250"/>
              <a:buChar char="○"/>
              <a:defRPr sz="1250"/>
            </a:lvl2pPr>
            <a:lvl3pPr indent="-307975" lvl="2" marL="1371600" rtl="0">
              <a:spcBef>
                <a:spcPts val="1600"/>
              </a:spcBef>
              <a:spcAft>
                <a:spcPts val="0"/>
              </a:spcAft>
              <a:buSzPts val="1250"/>
              <a:buChar char="■"/>
              <a:defRPr sz="1250"/>
            </a:lvl3pPr>
            <a:lvl4pPr indent="-307975" lvl="3" marL="1828800" rtl="0">
              <a:spcBef>
                <a:spcPts val="1600"/>
              </a:spcBef>
              <a:spcAft>
                <a:spcPts val="0"/>
              </a:spcAft>
              <a:buSzPts val="1250"/>
              <a:buChar char="●"/>
              <a:defRPr sz="1250"/>
            </a:lvl4pPr>
            <a:lvl5pPr indent="-307975" lvl="4" marL="2286000" rtl="0">
              <a:spcBef>
                <a:spcPts val="1600"/>
              </a:spcBef>
              <a:spcAft>
                <a:spcPts val="0"/>
              </a:spcAft>
              <a:buSzPts val="1250"/>
              <a:buChar char="○"/>
              <a:defRPr sz="1250"/>
            </a:lvl5pPr>
            <a:lvl6pPr indent="-307975" lvl="5" marL="2743200" rtl="0">
              <a:spcBef>
                <a:spcPts val="1600"/>
              </a:spcBef>
              <a:spcAft>
                <a:spcPts val="0"/>
              </a:spcAft>
              <a:buSzPts val="1250"/>
              <a:buChar char="■"/>
              <a:defRPr sz="1250"/>
            </a:lvl6pPr>
            <a:lvl7pPr indent="-307975" lvl="6" marL="3200400" rtl="0">
              <a:spcBef>
                <a:spcPts val="1600"/>
              </a:spcBef>
              <a:spcAft>
                <a:spcPts val="0"/>
              </a:spcAft>
              <a:buSzPts val="1250"/>
              <a:buChar char="●"/>
              <a:defRPr sz="1250"/>
            </a:lvl7pPr>
            <a:lvl8pPr indent="-307975" lvl="7" marL="3657600" rtl="0">
              <a:spcBef>
                <a:spcPts val="1600"/>
              </a:spcBef>
              <a:spcAft>
                <a:spcPts val="0"/>
              </a:spcAft>
              <a:buSzPts val="1250"/>
              <a:buChar char="○"/>
              <a:defRPr sz="1250"/>
            </a:lvl8pPr>
            <a:lvl9pPr indent="-307975" lvl="8" marL="4114800" rtl="0">
              <a:spcBef>
                <a:spcPts val="1600"/>
              </a:spcBef>
              <a:spcAft>
                <a:spcPts val="1600"/>
              </a:spcAft>
              <a:buSzPts val="1250"/>
              <a:buChar char="■"/>
              <a:defRPr sz="1250"/>
            </a:lvl9pPr>
          </a:lstStyle>
          <a:p/>
        </p:txBody>
      </p:sp>
      <p:sp>
        <p:nvSpPr>
          <p:cNvPr id="377" name="Google Shape;377;p13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78" name="Google Shape;378;p13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379" name="Google Shape;379;p13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3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ITLE_AND_BODY_1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4"/>
          <p:cNvSpPr txBox="1"/>
          <p:nvPr>
            <p:ph hasCustomPrompt="1" type="title"/>
          </p:nvPr>
        </p:nvSpPr>
        <p:spPr>
          <a:xfrm>
            <a:off x="1868075" y="573561"/>
            <a:ext cx="2084100" cy="9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91" name="Google Shape;391;p14"/>
          <p:cNvSpPr txBox="1"/>
          <p:nvPr>
            <p:ph idx="2"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92" name="Google Shape;392;p14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393" name="Google Shape;393;p14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3" name="Google Shape;403;p14"/>
          <p:cNvSpPr txBox="1"/>
          <p:nvPr>
            <p:ph idx="3" type="title"/>
          </p:nvPr>
        </p:nvSpPr>
        <p:spPr>
          <a:xfrm>
            <a:off x="1895525" y="1125468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04" name="Google Shape;404;p14"/>
          <p:cNvSpPr txBox="1"/>
          <p:nvPr>
            <p:ph idx="1" type="subTitle"/>
          </p:nvPr>
        </p:nvSpPr>
        <p:spPr>
          <a:xfrm>
            <a:off x="1895525" y="1843336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5" name="Google Shape;405;p14"/>
          <p:cNvSpPr txBox="1"/>
          <p:nvPr>
            <p:ph hasCustomPrompt="1" idx="4" type="title"/>
          </p:nvPr>
        </p:nvSpPr>
        <p:spPr>
          <a:xfrm>
            <a:off x="4387325" y="573561"/>
            <a:ext cx="2084100" cy="9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6" name="Google Shape;406;p14"/>
          <p:cNvSpPr txBox="1"/>
          <p:nvPr>
            <p:ph idx="5" type="title"/>
          </p:nvPr>
        </p:nvSpPr>
        <p:spPr>
          <a:xfrm>
            <a:off x="4414775" y="1125468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07" name="Google Shape;407;p14"/>
          <p:cNvSpPr txBox="1"/>
          <p:nvPr>
            <p:ph idx="6" type="subTitle"/>
          </p:nvPr>
        </p:nvSpPr>
        <p:spPr>
          <a:xfrm>
            <a:off x="4414775" y="1843336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8" name="Google Shape;408;p14"/>
          <p:cNvSpPr txBox="1"/>
          <p:nvPr>
            <p:ph hasCustomPrompt="1" idx="7" type="title"/>
          </p:nvPr>
        </p:nvSpPr>
        <p:spPr>
          <a:xfrm>
            <a:off x="1868075" y="2787617"/>
            <a:ext cx="2084100" cy="9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9" name="Google Shape;409;p14"/>
          <p:cNvSpPr txBox="1"/>
          <p:nvPr>
            <p:ph idx="8" type="title"/>
          </p:nvPr>
        </p:nvSpPr>
        <p:spPr>
          <a:xfrm>
            <a:off x="1895525" y="3339523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10" name="Google Shape;410;p14"/>
          <p:cNvSpPr txBox="1"/>
          <p:nvPr>
            <p:ph idx="9" type="subTitle"/>
          </p:nvPr>
        </p:nvSpPr>
        <p:spPr>
          <a:xfrm>
            <a:off x="1895525" y="4057392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1" name="Google Shape;411;p14"/>
          <p:cNvSpPr txBox="1"/>
          <p:nvPr>
            <p:ph hasCustomPrompt="1" idx="13" type="title"/>
          </p:nvPr>
        </p:nvSpPr>
        <p:spPr>
          <a:xfrm>
            <a:off x="4387325" y="2792904"/>
            <a:ext cx="2084100" cy="9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12" name="Google Shape;412;p14"/>
          <p:cNvSpPr txBox="1"/>
          <p:nvPr>
            <p:ph idx="14" type="title"/>
          </p:nvPr>
        </p:nvSpPr>
        <p:spPr>
          <a:xfrm>
            <a:off x="4414775" y="3339523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13" name="Google Shape;413;p14"/>
          <p:cNvSpPr txBox="1"/>
          <p:nvPr>
            <p:ph idx="15" type="subTitle"/>
          </p:nvPr>
        </p:nvSpPr>
        <p:spPr>
          <a:xfrm>
            <a:off x="4414775" y="4057392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14" name="Google Shape;414;p14"/>
          <p:cNvGrpSpPr/>
          <p:nvPr/>
        </p:nvGrpSpPr>
        <p:grpSpPr>
          <a:xfrm>
            <a:off x="-1506120" y="477917"/>
            <a:ext cx="2628932" cy="1556794"/>
            <a:chOff x="3787500" y="1780975"/>
            <a:chExt cx="598750" cy="354550"/>
          </a:xfrm>
        </p:grpSpPr>
        <p:sp>
          <p:nvSpPr>
            <p:cNvPr id="415" name="Google Shape;415;p14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4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4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4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4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4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4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4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4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4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4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4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4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4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4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4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4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4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4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4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4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4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4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4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4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4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" name="Google Shape;455;p14"/>
          <p:cNvGrpSpPr/>
          <p:nvPr/>
        </p:nvGrpSpPr>
        <p:grpSpPr>
          <a:xfrm>
            <a:off x="7337015" y="-438480"/>
            <a:ext cx="1165899" cy="1165899"/>
            <a:chOff x="4577450" y="2046575"/>
            <a:chExt cx="388400" cy="388400"/>
          </a:xfrm>
        </p:grpSpPr>
        <p:sp>
          <p:nvSpPr>
            <p:cNvPr id="456" name="Google Shape;456;p14"/>
            <p:cNvSpPr/>
            <p:nvPr/>
          </p:nvSpPr>
          <p:spPr>
            <a:xfrm>
              <a:off x="4577450" y="2046575"/>
              <a:ext cx="77300" cy="77300"/>
            </a:xfrm>
            <a:custGeom>
              <a:rect b="b" l="l" r="r" t="t"/>
              <a:pathLst>
                <a:path extrusionOk="0" h="3092" w="3092">
                  <a:moveTo>
                    <a:pt x="1410" y="1"/>
                  </a:moveTo>
                  <a:lnTo>
                    <a:pt x="1" y="1410"/>
                  </a:lnTo>
                  <a:lnTo>
                    <a:pt x="1" y="3092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>
              <a:off x="4577450" y="2046575"/>
              <a:ext cx="143725" cy="143750"/>
            </a:xfrm>
            <a:custGeom>
              <a:rect b="b" l="l" r="r" t="t"/>
              <a:pathLst>
                <a:path extrusionOk="0" h="5750" w="5749">
                  <a:moveTo>
                    <a:pt x="4067" y="1"/>
                  </a:moveTo>
                  <a:lnTo>
                    <a:pt x="1" y="4066"/>
                  </a:lnTo>
                  <a:lnTo>
                    <a:pt x="1" y="5749"/>
                  </a:lnTo>
                  <a:lnTo>
                    <a:pt x="5749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>
              <a:off x="4577450" y="2046575"/>
              <a:ext cx="210175" cy="210150"/>
            </a:xfrm>
            <a:custGeom>
              <a:rect b="b" l="l" r="r" t="t"/>
              <a:pathLst>
                <a:path extrusionOk="0" h="8406" w="8407">
                  <a:moveTo>
                    <a:pt x="6724" y="1"/>
                  </a:moveTo>
                  <a:lnTo>
                    <a:pt x="1" y="6723"/>
                  </a:lnTo>
                  <a:lnTo>
                    <a:pt x="1" y="8405"/>
                  </a:lnTo>
                  <a:lnTo>
                    <a:pt x="8406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>
              <a:off x="4577450" y="2046575"/>
              <a:ext cx="276575" cy="276575"/>
            </a:xfrm>
            <a:custGeom>
              <a:rect b="b" l="l" r="r" t="t"/>
              <a:pathLst>
                <a:path extrusionOk="0" h="11063" w="11063">
                  <a:moveTo>
                    <a:pt x="9381" y="1"/>
                  </a:moveTo>
                  <a:lnTo>
                    <a:pt x="1" y="9381"/>
                  </a:lnTo>
                  <a:lnTo>
                    <a:pt x="1" y="11063"/>
                  </a:lnTo>
                  <a:lnTo>
                    <a:pt x="1106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>
              <a:off x="4577450" y="2046575"/>
              <a:ext cx="343000" cy="343000"/>
            </a:xfrm>
            <a:custGeom>
              <a:rect b="b" l="l" r="r" t="t"/>
              <a:pathLst>
                <a:path extrusionOk="0" h="13720" w="13720">
                  <a:moveTo>
                    <a:pt x="12038" y="1"/>
                  </a:moveTo>
                  <a:lnTo>
                    <a:pt x="1" y="12037"/>
                  </a:lnTo>
                  <a:lnTo>
                    <a:pt x="1" y="13720"/>
                  </a:lnTo>
                  <a:lnTo>
                    <a:pt x="13720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>
              <a:off x="4577450" y="2046575"/>
              <a:ext cx="388400" cy="388400"/>
            </a:xfrm>
            <a:custGeom>
              <a:rect b="b" l="l" r="r" t="t"/>
              <a:pathLst>
                <a:path extrusionOk="0" h="15536" w="15536">
                  <a:moveTo>
                    <a:pt x="14695" y="1"/>
                  </a:moveTo>
                  <a:lnTo>
                    <a:pt x="1" y="14694"/>
                  </a:lnTo>
                  <a:lnTo>
                    <a:pt x="1" y="15536"/>
                  </a:lnTo>
                  <a:lnTo>
                    <a:pt x="841" y="15536"/>
                  </a:lnTo>
                  <a:lnTo>
                    <a:pt x="15535" y="841"/>
                  </a:lnTo>
                  <a:lnTo>
                    <a:pt x="15535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>
              <a:off x="4622850" y="2091975"/>
              <a:ext cx="343000" cy="343000"/>
            </a:xfrm>
            <a:custGeom>
              <a:rect b="b" l="l" r="r" t="t"/>
              <a:pathLst>
                <a:path extrusionOk="0" h="13720" w="13720">
                  <a:moveTo>
                    <a:pt x="13719" y="1"/>
                  </a:moveTo>
                  <a:lnTo>
                    <a:pt x="1" y="13720"/>
                  </a:lnTo>
                  <a:lnTo>
                    <a:pt x="1682" y="13720"/>
                  </a:lnTo>
                  <a:lnTo>
                    <a:pt x="13719" y="1683"/>
                  </a:lnTo>
                  <a:lnTo>
                    <a:pt x="13719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>
              <a:off x="4689275" y="2158400"/>
              <a:ext cx="276575" cy="276575"/>
            </a:xfrm>
            <a:custGeom>
              <a:rect b="b" l="l" r="r" t="t"/>
              <a:pathLst>
                <a:path extrusionOk="0" h="11063" w="11063">
                  <a:moveTo>
                    <a:pt x="11062" y="0"/>
                  </a:moveTo>
                  <a:lnTo>
                    <a:pt x="1" y="11063"/>
                  </a:lnTo>
                  <a:lnTo>
                    <a:pt x="1683" y="11063"/>
                  </a:lnTo>
                  <a:lnTo>
                    <a:pt x="11062" y="1683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>
              <a:off x="4755700" y="2224825"/>
              <a:ext cx="210150" cy="210150"/>
            </a:xfrm>
            <a:custGeom>
              <a:rect b="b" l="l" r="r" t="t"/>
              <a:pathLst>
                <a:path extrusionOk="0" h="8406" w="8406">
                  <a:moveTo>
                    <a:pt x="8405" y="0"/>
                  </a:moveTo>
                  <a:lnTo>
                    <a:pt x="0" y="8406"/>
                  </a:lnTo>
                  <a:lnTo>
                    <a:pt x="1682" y="8406"/>
                  </a:lnTo>
                  <a:lnTo>
                    <a:pt x="8405" y="1682"/>
                  </a:lnTo>
                  <a:lnTo>
                    <a:pt x="8405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>
              <a:off x="4822125" y="2291250"/>
              <a:ext cx="143725" cy="143725"/>
            </a:xfrm>
            <a:custGeom>
              <a:rect b="b" l="l" r="r" t="t"/>
              <a:pathLst>
                <a:path extrusionOk="0" h="5749" w="5749">
                  <a:moveTo>
                    <a:pt x="5748" y="1"/>
                  </a:moveTo>
                  <a:lnTo>
                    <a:pt x="0" y="5749"/>
                  </a:lnTo>
                  <a:lnTo>
                    <a:pt x="1682" y="5749"/>
                  </a:lnTo>
                  <a:lnTo>
                    <a:pt x="5748" y="1682"/>
                  </a:lnTo>
                  <a:lnTo>
                    <a:pt x="5748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>
              <a:off x="4888550" y="2357650"/>
              <a:ext cx="77300" cy="77325"/>
            </a:xfrm>
            <a:custGeom>
              <a:rect b="b" l="l" r="r" t="t"/>
              <a:pathLst>
                <a:path extrusionOk="0" h="3093" w="3092">
                  <a:moveTo>
                    <a:pt x="3091" y="1"/>
                  </a:moveTo>
                  <a:lnTo>
                    <a:pt x="1" y="3093"/>
                  </a:lnTo>
                  <a:lnTo>
                    <a:pt x="1682" y="3093"/>
                  </a:lnTo>
                  <a:lnTo>
                    <a:pt x="3091" y="1683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TITLE_AND_BODY_1_1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5"/>
          <p:cNvSpPr txBox="1"/>
          <p:nvPr>
            <p:ph type="title"/>
          </p:nvPr>
        </p:nvSpPr>
        <p:spPr>
          <a:xfrm>
            <a:off x="1147325" y="2420975"/>
            <a:ext cx="29955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69" name="Google Shape;469;p15"/>
          <p:cNvSpPr txBox="1"/>
          <p:nvPr>
            <p:ph idx="1" type="subTitle"/>
          </p:nvPr>
        </p:nvSpPr>
        <p:spPr>
          <a:xfrm>
            <a:off x="1147325" y="3291253"/>
            <a:ext cx="2995500" cy="10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15"/>
          <p:cNvSpPr txBox="1"/>
          <p:nvPr>
            <p:ph idx="2" type="title"/>
          </p:nvPr>
        </p:nvSpPr>
        <p:spPr>
          <a:xfrm>
            <a:off x="5001177" y="2426250"/>
            <a:ext cx="29955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1" name="Google Shape;471;p15"/>
          <p:cNvSpPr txBox="1"/>
          <p:nvPr>
            <p:ph idx="3" type="subTitle"/>
          </p:nvPr>
        </p:nvSpPr>
        <p:spPr>
          <a:xfrm>
            <a:off x="5001176" y="3299557"/>
            <a:ext cx="2995500" cy="10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2" name="Google Shape;472;p15"/>
          <p:cNvSpPr/>
          <p:nvPr/>
        </p:nvSpPr>
        <p:spPr>
          <a:xfrm>
            <a:off x="-1063250" y="1042100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3" name="Google Shape;473;p15"/>
          <p:cNvGrpSpPr/>
          <p:nvPr/>
        </p:nvGrpSpPr>
        <p:grpSpPr>
          <a:xfrm>
            <a:off x="8515455" y="4529233"/>
            <a:ext cx="715255" cy="715390"/>
            <a:chOff x="3427575" y="3519600"/>
            <a:chExt cx="132725" cy="132750"/>
          </a:xfrm>
        </p:grpSpPr>
        <p:sp>
          <p:nvSpPr>
            <p:cNvPr id="474" name="Google Shape;474;p15"/>
            <p:cNvSpPr/>
            <p:nvPr/>
          </p:nvSpPr>
          <p:spPr>
            <a:xfrm>
              <a:off x="3427575" y="3519775"/>
              <a:ext cx="132575" cy="132575"/>
            </a:xfrm>
            <a:custGeom>
              <a:rect b="b" l="l" r="r" t="t"/>
              <a:pathLst>
                <a:path extrusionOk="0" h="5303" w="5303">
                  <a:moveTo>
                    <a:pt x="4001" y="1"/>
                  </a:moveTo>
                  <a:lnTo>
                    <a:pt x="1" y="4001"/>
                  </a:lnTo>
                  <a:lnTo>
                    <a:pt x="1303" y="5302"/>
                  </a:lnTo>
                  <a:lnTo>
                    <a:pt x="5302" y="1304"/>
                  </a:lnTo>
                  <a:lnTo>
                    <a:pt x="4001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427750" y="3519600"/>
              <a:ext cx="132550" cy="132550"/>
            </a:xfrm>
            <a:custGeom>
              <a:rect b="b" l="l" r="r" t="t"/>
              <a:pathLst>
                <a:path extrusionOk="0" h="5302" w="5302">
                  <a:moveTo>
                    <a:pt x="1303" y="0"/>
                  </a:moveTo>
                  <a:lnTo>
                    <a:pt x="1" y="1302"/>
                  </a:lnTo>
                  <a:lnTo>
                    <a:pt x="4000" y="5302"/>
                  </a:lnTo>
                  <a:lnTo>
                    <a:pt x="5302" y="3999"/>
                  </a:lnTo>
                  <a:lnTo>
                    <a:pt x="130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15"/>
          <p:cNvGrpSpPr/>
          <p:nvPr/>
        </p:nvGrpSpPr>
        <p:grpSpPr>
          <a:xfrm>
            <a:off x="7881934" y="300746"/>
            <a:ext cx="1459393" cy="864251"/>
            <a:chOff x="3787500" y="1780975"/>
            <a:chExt cx="598750" cy="354550"/>
          </a:xfrm>
        </p:grpSpPr>
        <p:sp>
          <p:nvSpPr>
            <p:cNvPr id="477" name="Google Shape;477;p15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">
  <p:cSld name="TITLE_AND_BODY_1_2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519" name="Google Shape;519;p16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520" name="Google Shape;520;p16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0" name="Google Shape;530;p16"/>
          <p:cNvSpPr txBox="1"/>
          <p:nvPr>
            <p:ph idx="2" type="title"/>
          </p:nvPr>
        </p:nvSpPr>
        <p:spPr>
          <a:xfrm>
            <a:off x="864550" y="2713323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31" name="Google Shape;531;p16"/>
          <p:cNvSpPr txBox="1"/>
          <p:nvPr>
            <p:ph idx="1" type="subTitle"/>
          </p:nvPr>
        </p:nvSpPr>
        <p:spPr>
          <a:xfrm>
            <a:off x="864550" y="3431192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2" name="Google Shape;532;p16"/>
          <p:cNvSpPr txBox="1"/>
          <p:nvPr>
            <p:ph idx="3" type="title"/>
          </p:nvPr>
        </p:nvSpPr>
        <p:spPr>
          <a:xfrm>
            <a:off x="3155200" y="2718611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33" name="Google Shape;533;p16"/>
          <p:cNvSpPr txBox="1"/>
          <p:nvPr>
            <p:ph idx="4" type="subTitle"/>
          </p:nvPr>
        </p:nvSpPr>
        <p:spPr>
          <a:xfrm>
            <a:off x="3155200" y="3436479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534" name="Google Shape;534;p16"/>
          <p:cNvGrpSpPr/>
          <p:nvPr/>
        </p:nvGrpSpPr>
        <p:grpSpPr>
          <a:xfrm>
            <a:off x="2028081" y="-1285690"/>
            <a:ext cx="2052698" cy="2052613"/>
            <a:chOff x="3088025" y="3941925"/>
            <a:chExt cx="600450" cy="600425"/>
          </a:xfrm>
        </p:grpSpPr>
        <p:sp>
          <p:nvSpPr>
            <p:cNvPr id="535" name="Google Shape;535;p16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16"/>
          <p:cNvGrpSpPr/>
          <p:nvPr/>
        </p:nvGrpSpPr>
        <p:grpSpPr>
          <a:xfrm>
            <a:off x="386767" y="2932144"/>
            <a:ext cx="149677" cy="2762759"/>
            <a:chOff x="3005525" y="2738950"/>
            <a:chExt cx="46925" cy="866150"/>
          </a:xfrm>
        </p:grpSpPr>
        <p:sp>
          <p:nvSpPr>
            <p:cNvPr id="578" name="Google Shape;578;p16"/>
            <p:cNvSpPr/>
            <p:nvPr/>
          </p:nvSpPr>
          <p:spPr>
            <a:xfrm>
              <a:off x="3005525" y="27389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3005525" y="28072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3005525" y="28755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3005525" y="29437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1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3005525" y="30120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1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3005525" y="30803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3005525" y="31486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3005525" y="32169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3005700" y="32850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1" y="935"/>
                  </a:lnTo>
                  <a:lnTo>
                    <a:pt x="935" y="1869"/>
                  </a:lnTo>
                  <a:lnTo>
                    <a:pt x="1870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3005525" y="335350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6"/>
                  </a:lnTo>
                  <a:lnTo>
                    <a:pt x="935" y="1869"/>
                  </a:lnTo>
                  <a:lnTo>
                    <a:pt x="1869" y="936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3005525" y="34217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3005525" y="34900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3005525" y="355832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0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1" name="Google Shape;591;p16"/>
          <p:cNvSpPr txBox="1"/>
          <p:nvPr>
            <p:ph idx="5" type="title"/>
          </p:nvPr>
        </p:nvSpPr>
        <p:spPr>
          <a:xfrm>
            <a:off x="5445850" y="2718611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92" name="Google Shape;592;p16"/>
          <p:cNvSpPr txBox="1"/>
          <p:nvPr>
            <p:ph idx="6" type="subTitle"/>
          </p:nvPr>
        </p:nvSpPr>
        <p:spPr>
          <a:xfrm>
            <a:off x="5445850" y="3436479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Four Columns">
  <p:cSld name="TITLE_AND_BODY_1_3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595" name="Google Shape;595;p17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596" name="Google Shape;596;p17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" name="Google Shape;606;p17"/>
          <p:cNvSpPr txBox="1"/>
          <p:nvPr>
            <p:ph idx="2" type="title"/>
          </p:nvPr>
        </p:nvSpPr>
        <p:spPr>
          <a:xfrm>
            <a:off x="867875" y="1234875"/>
            <a:ext cx="2351700" cy="42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07" name="Google Shape;607;p17"/>
          <p:cNvSpPr txBox="1"/>
          <p:nvPr>
            <p:ph idx="1" type="subTitle"/>
          </p:nvPr>
        </p:nvSpPr>
        <p:spPr>
          <a:xfrm>
            <a:off x="867875" y="1553394"/>
            <a:ext cx="23517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8" name="Google Shape;608;p17"/>
          <p:cNvSpPr txBox="1"/>
          <p:nvPr>
            <p:ph idx="3" type="title"/>
          </p:nvPr>
        </p:nvSpPr>
        <p:spPr>
          <a:xfrm>
            <a:off x="5081300" y="1234875"/>
            <a:ext cx="2351700" cy="42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09" name="Google Shape;609;p17"/>
          <p:cNvSpPr txBox="1"/>
          <p:nvPr>
            <p:ph idx="4" type="subTitle"/>
          </p:nvPr>
        </p:nvSpPr>
        <p:spPr>
          <a:xfrm>
            <a:off x="5081300" y="1553391"/>
            <a:ext cx="23517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0" name="Google Shape;610;p17"/>
          <p:cNvSpPr txBox="1"/>
          <p:nvPr>
            <p:ph idx="5" type="title"/>
          </p:nvPr>
        </p:nvSpPr>
        <p:spPr>
          <a:xfrm>
            <a:off x="867875" y="2830518"/>
            <a:ext cx="2351700" cy="4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1" name="Google Shape;611;p17"/>
          <p:cNvSpPr txBox="1"/>
          <p:nvPr>
            <p:ph idx="6" type="subTitle"/>
          </p:nvPr>
        </p:nvSpPr>
        <p:spPr>
          <a:xfrm>
            <a:off x="867875" y="3143813"/>
            <a:ext cx="23517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2" name="Google Shape;612;p17"/>
          <p:cNvSpPr txBox="1"/>
          <p:nvPr>
            <p:ph idx="7" type="title"/>
          </p:nvPr>
        </p:nvSpPr>
        <p:spPr>
          <a:xfrm>
            <a:off x="5081300" y="2833225"/>
            <a:ext cx="2351700" cy="4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13" name="Google Shape;613;p17"/>
          <p:cNvSpPr txBox="1"/>
          <p:nvPr>
            <p:ph idx="8" type="subTitle"/>
          </p:nvPr>
        </p:nvSpPr>
        <p:spPr>
          <a:xfrm>
            <a:off x="5081300" y="3149090"/>
            <a:ext cx="23517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4" name="Google Shape;614;p17"/>
          <p:cNvSpPr/>
          <p:nvPr/>
        </p:nvSpPr>
        <p:spPr>
          <a:xfrm>
            <a:off x="0" y="0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17"/>
          <p:cNvSpPr/>
          <p:nvPr/>
        </p:nvSpPr>
        <p:spPr>
          <a:xfrm>
            <a:off x="191050" y="231175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7"/>
          <p:cNvSpPr/>
          <p:nvPr/>
        </p:nvSpPr>
        <p:spPr>
          <a:xfrm>
            <a:off x="5118915" y="4467196"/>
            <a:ext cx="2276462" cy="2276462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17"/>
          <p:cNvSpPr/>
          <p:nvPr/>
        </p:nvSpPr>
        <p:spPr>
          <a:xfrm>
            <a:off x="1733200" y="-1343075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8" name="Google Shape;618;p17"/>
          <p:cNvGrpSpPr/>
          <p:nvPr/>
        </p:nvGrpSpPr>
        <p:grpSpPr>
          <a:xfrm>
            <a:off x="8127911" y="138841"/>
            <a:ext cx="870735" cy="750197"/>
            <a:chOff x="7278350" y="4476150"/>
            <a:chExt cx="397850" cy="342775"/>
          </a:xfrm>
        </p:grpSpPr>
        <p:sp>
          <p:nvSpPr>
            <p:cNvPr id="619" name="Google Shape;619;p17"/>
            <p:cNvSpPr/>
            <p:nvPr/>
          </p:nvSpPr>
          <p:spPr>
            <a:xfrm>
              <a:off x="727835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7364675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7451000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7537375" y="4476150"/>
              <a:ext cx="52525" cy="52550"/>
            </a:xfrm>
            <a:custGeom>
              <a:rect b="b" l="l" r="r" t="t"/>
              <a:pathLst>
                <a:path extrusionOk="0" h="2102" w="2101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7" y="1392"/>
                  </a:lnTo>
                  <a:lnTo>
                    <a:pt x="708" y="2100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1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762370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727835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7364675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3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7451000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7537375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8" y="1392"/>
                  </a:lnTo>
                  <a:lnTo>
                    <a:pt x="708" y="1392"/>
                  </a:lnTo>
                  <a:lnTo>
                    <a:pt x="707" y="2100"/>
                  </a:lnTo>
                  <a:lnTo>
                    <a:pt x="1391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762370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1392" y="1392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727835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7364675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7451000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3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7537375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7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3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762370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2" y="2101"/>
                  </a:lnTo>
                  <a:lnTo>
                    <a:pt x="1392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3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727835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1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7364700" y="4766425"/>
              <a:ext cx="52525" cy="52500"/>
            </a:xfrm>
            <a:custGeom>
              <a:rect b="b" l="l" r="r" t="t"/>
              <a:pathLst>
                <a:path extrusionOk="0" h="2100" w="2101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7451000" y="4766425"/>
              <a:ext cx="52550" cy="52500"/>
            </a:xfrm>
            <a:custGeom>
              <a:rect b="b" l="l" r="r" t="t"/>
              <a:pathLst>
                <a:path extrusionOk="0" h="2100" w="2102">
                  <a:moveTo>
                    <a:pt x="709" y="0"/>
                  </a:moveTo>
                  <a:lnTo>
                    <a:pt x="709" y="708"/>
                  </a:lnTo>
                  <a:lnTo>
                    <a:pt x="1" y="708"/>
                  </a:lnTo>
                  <a:lnTo>
                    <a:pt x="1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1"/>
                  </a:lnTo>
                  <a:lnTo>
                    <a:pt x="2101" y="1391"/>
                  </a:lnTo>
                  <a:lnTo>
                    <a:pt x="2101" y="708"/>
                  </a:lnTo>
                  <a:lnTo>
                    <a:pt x="1393" y="708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7537375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7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762370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9" y="0"/>
                  </a:moveTo>
                  <a:lnTo>
                    <a:pt x="709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">
  <p:cSld name="TITLE_AND_BODY_1_2_1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8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641" name="Google Shape;641;p18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642" name="Google Shape;642;p18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8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8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8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8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8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8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2" name="Google Shape;652;p18"/>
          <p:cNvSpPr txBox="1"/>
          <p:nvPr>
            <p:ph idx="2" type="title"/>
          </p:nvPr>
        </p:nvSpPr>
        <p:spPr>
          <a:xfrm>
            <a:off x="864550" y="3246723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53" name="Google Shape;653;p18"/>
          <p:cNvSpPr txBox="1"/>
          <p:nvPr>
            <p:ph idx="1" type="subTitle"/>
          </p:nvPr>
        </p:nvSpPr>
        <p:spPr>
          <a:xfrm>
            <a:off x="864550" y="3964592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54" name="Google Shape;654;p18"/>
          <p:cNvSpPr txBox="1"/>
          <p:nvPr>
            <p:ph idx="3" type="title"/>
          </p:nvPr>
        </p:nvSpPr>
        <p:spPr>
          <a:xfrm>
            <a:off x="3155200" y="3252011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55" name="Google Shape;655;p18"/>
          <p:cNvSpPr txBox="1"/>
          <p:nvPr>
            <p:ph idx="4" type="subTitle"/>
          </p:nvPr>
        </p:nvSpPr>
        <p:spPr>
          <a:xfrm>
            <a:off x="3155200" y="3969879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56" name="Google Shape;656;p18"/>
          <p:cNvSpPr txBox="1"/>
          <p:nvPr>
            <p:ph idx="5" type="title"/>
          </p:nvPr>
        </p:nvSpPr>
        <p:spPr>
          <a:xfrm>
            <a:off x="5445850" y="3252011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57" name="Google Shape;657;p18"/>
          <p:cNvSpPr txBox="1"/>
          <p:nvPr>
            <p:ph idx="6" type="subTitle"/>
          </p:nvPr>
        </p:nvSpPr>
        <p:spPr>
          <a:xfrm>
            <a:off x="5445850" y="3969879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58" name="Google Shape;658;p18"/>
          <p:cNvSpPr txBox="1"/>
          <p:nvPr>
            <p:ph idx="7" type="title"/>
          </p:nvPr>
        </p:nvSpPr>
        <p:spPr>
          <a:xfrm>
            <a:off x="864550" y="1055248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59" name="Google Shape;659;p18"/>
          <p:cNvSpPr txBox="1"/>
          <p:nvPr>
            <p:ph idx="8" type="subTitle"/>
          </p:nvPr>
        </p:nvSpPr>
        <p:spPr>
          <a:xfrm>
            <a:off x="864550" y="1773117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60" name="Google Shape;660;p18"/>
          <p:cNvSpPr txBox="1"/>
          <p:nvPr>
            <p:ph idx="9" type="title"/>
          </p:nvPr>
        </p:nvSpPr>
        <p:spPr>
          <a:xfrm>
            <a:off x="3155200" y="1060536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61" name="Google Shape;661;p18"/>
          <p:cNvSpPr txBox="1"/>
          <p:nvPr>
            <p:ph idx="13" type="subTitle"/>
          </p:nvPr>
        </p:nvSpPr>
        <p:spPr>
          <a:xfrm>
            <a:off x="3155200" y="1778404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62" name="Google Shape;662;p18"/>
          <p:cNvSpPr txBox="1"/>
          <p:nvPr>
            <p:ph idx="14" type="title"/>
          </p:nvPr>
        </p:nvSpPr>
        <p:spPr>
          <a:xfrm>
            <a:off x="5445850" y="1060536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63" name="Google Shape;663;p18"/>
          <p:cNvSpPr txBox="1"/>
          <p:nvPr>
            <p:ph idx="15" type="subTitle"/>
          </p:nvPr>
        </p:nvSpPr>
        <p:spPr>
          <a:xfrm>
            <a:off x="5445850" y="1778404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grpSp>
        <p:nvGrpSpPr>
          <p:cNvPr id="664" name="Google Shape;664;p18"/>
          <p:cNvGrpSpPr/>
          <p:nvPr/>
        </p:nvGrpSpPr>
        <p:grpSpPr>
          <a:xfrm>
            <a:off x="2028081" y="-1285690"/>
            <a:ext cx="2052698" cy="2052613"/>
            <a:chOff x="3088025" y="3941925"/>
            <a:chExt cx="600450" cy="600425"/>
          </a:xfrm>
        </p:grpSpPr>
        <p:sp>
          <p:nvSpPr>
            <p:cNvPr id="665" name="Google Shape;665;p18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8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8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8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8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8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8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8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8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8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8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8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8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8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8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8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8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8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8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8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8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8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8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8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8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8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8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8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8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8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8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8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8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18"/>
          <p:cNvGrpSpPr/>
          <p:nvPr/>
        </p:nvGrpSpPr>
        <p:grpSpPr>
          <a:xfrm>
            <a:off x="386767" y="2932144"/>
            <a:ext cx="149677" cy="2762759"/>
            <a:chOff x="3005525" y="2738950"/>
            <a:chExt cx="46925" cy="866150"/>
          </a:xfrm>
        </p:grpSpPr>
        <p:sp>
          <p:nvSpPr>
            <p:cNvPr id="708" name="Google Shape;708;p18"/>
            <p:cNvSpPr/>
            <p:nvPr/>
          </p:nvSpPr>
          <p:spPr>
            <a:xfrm>
              <a:off x="3005525" y="27389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8"/>
            <p:cNvSpPr/>
            <p:nvPr/>
          </p:nvSpPr>
          <p:spPr>
            <a:xfrm>
              <a:off x="3005525" y="28072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8"/>
            <p:cNvSpPr/>
            <p:nvPr/>
          </p:nvSpPr>
          <p:spPr>
            <a:xfrm>
              <a:off x="3005525" y="28755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8"/>
            <p:cNvSpPr/>
            <p:nvPr/>
          </p:nvSpPr>
          <p:spPr>
            <a:xfrm>
              <a:off x="3005525" y="29437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1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8"/>
            <p:cNvSpPr/>
            <p:nvPr/>
          </p:nvSpPr>
          <p:spPr>
            <a:xfrm>
              <a:off x="3005525" y="30120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1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8"/>
            <p:cNvSpPr/>
            <p:nvPr/>
          </p:nvSpPr>
          <p:spPr>
            <a:xfrm>
              <a:off x="3005525" y="30803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>
              <a:off x="3005525" y="31486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>
              <a:off x="3005525" y="32169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>
              <a:off x="3005700" y="32850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1" y="935"/>
                  </a:lnTo>
                  <a:lnTo>
                    <a:pt x="935" y="1869"/>
                  </a:lnTo>
                  <a:lnTo>
                    <a:pt x="1870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>
              <a:off x="3005525" y="335350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6"/>
                  </a:lnTo>
                  <a:lnTo>
                    <a:pt x="935" y="1869"/>
                  </a:lnTo>
                  <a:lnTo>
                    <a:pt x="1869" y="936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>
              <a:off x="3005525" y="34217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>
              <a:off x="3005525" y="34900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>
              <a:off x="3005525" y="355832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0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" name="Google Shape;721;p18"/>
          <p:cNvGrpSpPr/>
          <p:nvPr/>
        </p:nvGrpSpPr>
        <p:grpSpPr>
          <a:xfrm>
            <a:off x="7832342" y="-989631"/>
            <a:ext cx="149677" cy="2762759"/>
            <a:chOff x="3005525" y="2738950"/>
            <a:chExt cx="46925" cy="866150"/>
          </a:xfrm>
        </p:grpSpPr>
        <p:sp>
          <p:nvSpPr>
            <p:cNvPr id="722" name="Google Shape;722;p18"/>
            <p:cNvSpPr/>
            <p:nvPr/>
          </p:nvSpPr>
          <p:spPr>
            <a:xfrm>
              <a:off x="3005525" y="27389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8"/>
            <p:cNvSpPr/>
            <p:nvPr/>
          </p:nvSpPr>
          <p:spPr>
            <a:xfrm>
              <a:off x="3005525" y="28072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8"/>
            <p:cNvSpPr/>
            <p:nvPr/>
          </p:nvSpPr>
          <p:spPr>
            <a:xfrm>
              <a:off x="3005525" y="287552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8"/>
            <p:cNvSpPr/>
            <p:nvPr/>
          </p:nvSpPr>
          <p:spPr>
            <a:xfrm>
              <a:off x="3005525" y="29437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1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8"/>
            <p:cNvSpPr/>
            <p:nvPr/>
          </p:nvSpPr>
          <p:spPr>
            <a:xfrm>
              <a:off x="3005525" y="301207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0"/>
                  </a:moveTo>
                  <a:lnTo>
                    <a:pt x="0" y="935"/>
                  </a:lnTo>
                  <a:lnTo>
                    <a:pt x="935" y="1871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8"/>
            <p:cNvSpPr/>
            <p:nvPr/>
          </p:nvSpPr>
          <p:spPr>
            <a:xfrm>
              <a:off x="3005525" y="3080350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8"/>
            <p:cNvSpPr/>
            <p:nvPr/>
          </p:nvSpPr>
          <p:spPr>
            <a:xfrm>
              <a:off x="3005525" y="31486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8"/>
            <p:cNvSpPr/>
            <p:nvPr/>
          </p:nvSpPr>
          <p:spPr>
            <a:xfrm>
              <a:off x="3005525" y="32169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69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>
              <a:off x="3005700" y="328505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1" y="935"/>
                  </a:lnTo>
                  <a:lnTo>
                    <a:pt x="935" y="1869"/>
                  </a:lnTo>
                  <a:lnTo>
                    <a:pt x="1870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>
              <a:off x="3005525" y="3353500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6"/>
                  </a:lnTo>
                  <a:lnTo>
                    <a:pt x="935" y="1869"/>
                  </a:lnTo>
                  <a:lnTo>
                    <a:pt x="1869" y="936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>
              <a:off x="3005525" y="34217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1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>
              <a:off x="3005525" y="3490075"/>
              <a:ext cx="46750" cy="46750"/>
            </a:xfrm>
            <a:custGeom>
              <a:rect b="b" l="l" r="r" t="t"/>
              <a:pathLst>
                <a:path extrusionOk="0" h="1870" w="1870">
                  <a:moveTo>
                    <a:pt x="935" y="0"/>
                  </a:moveTo>
                  <a:lnTo>
                    <a:pt x="0" y="935"/>
                  </a:lnTo>
                  <a:lnTo>
                    <a:pt x="935" y="1870"/>
                  </a:lnTo>
                  <a:lnTo>
                    <a:pt x="1869" y="93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>
              <a:off x="3005525" y="3558325"/>
              <a:ext cx="46750" cy="46775"/>
            </a:xfrm>
            <a:custGeom>
              <a:rect b="b" l="l" r="r" t="t"/>
              <a:pathLst>
                <a:path extrusionOk="0" h="1871" w="1870">
                  <a:moveTo>
                    <a:pt x="935" y="1"/>
                  </a:moveTo>
                  <a:lnTo>
                    <a:pt x="0" y="936"/>
                  </a:lnTo>
                  <a:lnTo>
                    <a:pt x="935" y="1870"/>
                  </a:lnTo>
                  <a:lnTo>
                    <a:pt x="1869" y="93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+ Credits">
  <p:cSld name="TITLE_AND_BODY_1_2_1_1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9"/>
          <p:cNvSpPr txBox="1"/>
          <p:nvPr>
            <p:ph type="title"/>
          </p:nvPr>
        </p:nvSpPr>
        <p:spPr>
          <a:xfrm>
            <a:off x="3327000" y="480723"/>
            <a:ext cx="2490000" cy="96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7" name="Google Shape;737;p19"/>
          <p:cNvSpPr txBox="1"/>
          <p:nvPr>
            <p:ph idx="1" type="subTitle"/>
          </p:nvPr>
        </p:nvSpPr>
        <p:spPr>
          <a:xfrm>
            <a:off x="2694750" y="1519145"/>
            <a:ext cx="3754500" cy="14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grpSp>
        <p:nvGrpSpPr>
          <p:cNvPr id="738" name="Google Shape;738;p19"/>
          <p:cNvGrpSpPr/>
          <p:nvPr/>
        </p:nvGrpSpPr>
        <p:grpSpPr>
          <a:xfrm>
            <a:off x="191056" y="3920210"/>
            <a:ext cx="2052698" cy="2052613"/>
            <a:chOff x="3088025" y="3941925"/>
            <a:chExt cx="600450" cy="600425"/>
          </a:xfrm>
        </p:grpSpPr>
        <p:sp>
          <p:nvSpPr>
            <p:cNvPr id="739" name="Google Shape;739;p19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9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9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9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9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9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9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9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9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9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9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9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9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9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9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1" name="Google Shape;781;p19"/>
          <p:cNvSpPr/>
          <p:nvPr/>
        </p:nvSpPr>
        <p:spPr>
          <a:xfrm>
            <a:off x="6507500" y="404525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2" name="Google Shape;782;p19"/>
          <p:cNvGrpSpPr/>
          <p:nvPr/>
        </p:nvGrpSpPr>
        <p:grpSpPr>
          <a:xfrm>
            <a:off x="8769625" y="3768025"/>
            <a:ext cx="229075" cy="1063850"/>
            <a:chOff x="6963625" y="2302750"/>
            <a:chExt cx="229075" cy="1063850"/>
          </a:xfrm>
        </p:grpSpPr>
        <p:sp>
          <p:nvSpPr>
            <p:cNvPr id="783" name="Google Shape;783;p19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9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9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9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9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9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9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9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9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9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" name="Google Shape;793;p19"/>
          <p:cNvSpPr/>
          <p:nvPr/>
        </p:nvSpPr>
        <p:spPr>
          <a:xfrm>
            <a:off x="0" y="0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19"/>
          <p:cNvSpPr/>
          <p:nvPr/>
        </p:nvSpPr>
        <p:spPr>
          <a:xfrm>
            <a:off x="191050" y="231175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BIG_NUMBER_1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/>
          <p:nvPr/>
        </p:nvSpPr>
        <p:spPr>
          <a:xfrm>
            <a:off x="533303" y="-114529"/>
            <a:ext cx="2276462" cy="2276462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533303" y="1422171"/>
            <a:ext cx="2276462" cy="2276462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FD966">
              <a:alpha val="370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533303" y="2981571"/>
            <a:ext cx="2276462" cy="2276462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" name="Google Shape;71;p3"/>
          <p:cNvGrpSpPr/>
          <p:nvPr/>
        </p:nvGrpSpPr>
        <p:grpSpPr>
          <a:xfrm>
            <a:off x="7565500" y="306229"/>
            <a:ext cx="1884386" cy="1115946"/>
            <a:chOff x="3787500" y="1780975"/>
            <a:chExt cx="598750" cy="354550"/>
          </a:xfrm>
        </p:grpSpPr>
        <p:sp>
          <p:nvSpPr>
            <p:cNvPr id="72" name="Google Shape;72;p3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/>
        </p:nvSpPr>
        <p:spPr>
          <a:xfrm>
            <a:off x="6914175" y="4475275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"/>
          <p:cNvSpPr txBox="1"/>
          <p:nvPr>
            <p:ph type="title"/>
          </p:nvPr>
        </p:nvSpPr>
        <p:spPr>
          <a:xfrm>
            <a:off x="3818025" y="1559400"/>
            <a:ext cx="5195100" cy="20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4" name="Google Shape;114;p3"/>
          <p:cNvSpPr txBox="1"/>
          <p:nvPr>
            <p:ph hasCustomPrompt="1" idx="2" type="title"/>
          </p:nvPr>
        </p:nvSpPr>
        <p:spPr>
          <a:xfrm>
            <a:off x="3818025" y="874450"/>
            <a:ext cx="30336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15" name="Google Shape;115;p3"/>
          <p:cNvSpPr txBox="1"/>
          <p:nvPr>
            <p:ph idx="1" type="subTitle"/>
          </p:nvPr>
        </p:nvSpPr>
        <p:spPr>
          <a:xfrm>
            <a:off x="3818025" y="3454050"/>
            <a:ext cx="3622500" cy="7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1">
  <p:cSld name="TITLE_1"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7" name="Google Shape;797;p21"/>
          <p:cNvGrpSpPr/>
          <p:nvPr/>
        </p:nvGrpSpPr>
        <p:grpSpPr>
          <a:xfrm>
            <a:off x="191056" y="3920210"/>
            <a:ext cx="2052698" cy="2052613"/>
            <a:chOff x="3088025" y="3941925"/>
            <a:chExt cx="600450" cy="600425"/>
          </a:xfrm>
        </p:grpSpPr>
        <p:sp>
          <p:nvSpPr>
            <p:cNvPr id="798" name="Google Shape;798;p21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1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1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1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1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1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1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1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" name="Google Shape;840;p21"/>
          <p:cNvGrpSpPr/>
          <p:nvPr/>
        </p:nvGrpSpPr>
        <p:grpSpPr>
          <a:xfrm>
            <a:off x="8769625" y="3768025"/>
            <a:ext cx="229075" cy="1063850"/>
            <a:chOff x="6963625" y="2302750"/>
            <a:chExt cx="229075" cy="1063850"/>
          </a:xfrm>
        </p:grpSpPr>
        <p:sp>
          <p:nvSpPr>
            <p:cNvPr id="841" name="Google Shape;841;p21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1" name="Google Shape;851;p21"/>
          <p:cNvSpPr/>
          <p:nvPr/>
        </p:nvSpPr>
        <p:spPr>
          <a:xfrm>
            <a:off x="0" y="0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21"/>
          <p:cNvSpPr/>
          <p:nvPr/>
        </p:nvSpPr>
        <p:spPr>
          <a:xfrm>
            <a:off x="191050" y="231175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cuerpo 1">
  <p:cSld name="TITLE_AND_BODY_2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2"/>
          <p:cNvSpPr/>
          <p:nvPr/>
        </p:nvSpPr>
        <p:spPr>
          <a:xfrm>
            <a:off x="450" y="-42050"/>
            <a:ext cx="5860200" cy="5185500"/>
          </a:xfrm>
          <a:prstGeom prst="rtTriangle">
            <a:avLst/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22"/>
          <p:cNvSpPr/>
          <p:nvPr/>
        </p:nvSpPr>
        <p:spPr>
          <a:xfrm>
            <a:off x="-1034350" y="3669800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6" name="Google Shape;856;p22"/>
          <p:cNvGrpSpPr/>
          <p:nvPr/>
        </p:nvGrpSpPr>
        <p:grpSpPr>
          <a:xfrm>
            <a:off x="8127911" y="138841"/>
            <a:ext cx="870735" cy="750197"/>
            <a:chOff x="7278350" y="4476150"/>
            <a:chExt cx="397850" cy="342775"/>
          </a:xfrm>
        </p:grpSpPr>
        <p:sp>
          <p:nvSpPr>
            <p:cNvPr id="857" name="Google Shape;857;p22"/>
            <p:cNvSpPr/>
            <p:nvPr/>
          </p:nvSpPr>
          <p:spPr>
            <a:xfrm>
              <a:off x="727835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>
              <a:off x="7364675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>
              <a:off x="7451000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2"/>
            <p:cNvSpPr/>
            <p:nvPr/>
          </p:nvSpPr>
          <p:spPr>
            <a:xfrm>
              <a:off x="7537375" y="4476150"/>
              <a:ext cx="52525" cy="52550"/>
            </a:xfrm>
            <a:custGeom>
              <a:rect b="b" l="l" r="r" t="t"/>
              <a:pathLst>
                <a:path extrusionOk="0" h="2102" w="2101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7" y="1392"/>
                  </a:lnTo>
                  <a:lnTo>
                    <a:pt x="708" y="2100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1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2"/>
            <p:cNvSpPr/>
            <p:nvPr/>
          </p:nvSpPr>
          <p:spPr>
            <a:xfrm>
              <a:off x="762370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2"/>
            <p:cNvSpPr/>
            <p:nvPr/>
          </p:nvSpPr>
          <p:spPr>
            <a:xfrm>
              <a:off x="727835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7364675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3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7451000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7537375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8" y="1392"/>
                  </a:lnTo>
                  <a:lnTo>
                    <a:pt x="708" y="1392"/>
                  </a:lnTo>
                  <a:lnTo>
                    <a:pt x="707" y="2100"/>
                  </a:lnTo>
                  <a:lnTo>
                    <a:pt x="1391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762370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1392" y="1392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727835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7364675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2"/>
            <p:cNvSpPr/>
            <p:nvPr/>
          </p:nvSpPr>
          <p:spPr>
            <a:xfrm>
              <a:off x="7451000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3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2"/>
            <p:cNvSpPr/>
            <p:nvPr/>
          </p:nvSpPr>
          <p:spPr>
            <a:xfrm>
              <a:off x="7537375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7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3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2"/>
            <p:cNvSpPr/>
            <p:nvPr/>
          </p:nvSpPr>
          <p:spPr>
            <a:xfrm>
              <a:off x="762370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2" y="2101"/>
                  </a:lnTo>
                  <a:lnTo>
                    <a:pt x="1392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3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2"/>
            <p:cNvSpPr/>
            <p:nvPr/>
          </p:nvSpPr>
          <p:spPr>
            <a:xfrm>
              <a:off x="727835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1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2"/>
            <p:cNvSpPr/>
            <p:nvPr/>
          </p:nvSpPr>
          <p:spPr>
            <a:xfrm>
              <a:off x="7364700" y="4766425"/>
              <a:ext cx="52525" cy="52500"/>
            </a:xfrm>
            <a:custGeom>
              <a:rect b="b" l="l" r="r" t="t"/>
              <a:pathLst>
                <a:path extrusionOk="0" h="2100" w="2101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2"/>
            <p:cNvSpPr/>
            <p:nvPr/>
          </p:nvSpPr>
          <p:spPr>
            <a:xfrm>
              <a:off x="7451000" y="4766425"/>
              <a:ext cx="52550" cy="52500"/>
            </a:xfrm>
            <a:custGeom>
              <a:rect b="b" l="l" r="r" t="t"/>
              <a:pathLst>
                <a:path extrusionOk="0" h="2100" w="2102">
                  <a:moveTo>
                    <a:pt x="709" y="0"/>
                  </a:moveTo>
                  <a:lnTo>
                    <a:pt x="709" y="708"/>
                  </a:lnTo>
                  <a:lnTo>
                    <a:pt x="1" y="708"/>
                  </a:lnTo>
                  <a:lnTo>
                    <a:pt x="1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1"/>
                  </a:lnTo>
                  <a:lnTo>
                    <a:pt x="2101" y="1391"/>
                  </a:lnTo>
                  <a:lnTo>
                    <a:pt x="2101" y="708"/>
                  </a:lnTo>
                  <a:lnTo>
                    <a:pt x="1393" y="708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7537375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7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762370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9" y="0"/>
                  </a:moveTo>
                  <a:lnTo>
                    <a:pt x="709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2">
  <p:cSld name="TITLE_AND_BODY_1_3_1"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23"/>
          <p:cNvSpPr/>
          <p:nvPr/>
        </p:nvSpPr>
        <p:spPr>
          <a:xfrm>
            <a:off x="0" y="0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23"/>
          <p:cNvSpPr/>
          <p:nvPr/>
        </p:nvSpPr>
        <p:spPr>
          <a:xfrm>
            <a:off x="191050" y="231175"/>
            <a:ext cx="1034061" cy="1034061"/>
          </a:xfrm>
          <a:custGeom>
            <a:rect b="b" l="l" r="r" t="t"/>
            <a:pathLst>
              <a:path extrusionOk="0" h="19840" w="19840">
                <a:moveTo>
                  <a:pt x="0" y="0"/>
                </a:moveTo>
                <a:lnTo>
                  <a:pt x="0" y="19840"/>
                </a:lnTo>
                <a:lnTo>
                  <a:pt x="19840" y="0"/>
                </a:ln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23"/>
          <p:cNvSpPr/>
          <p:nvPr/>
        </p:nvSpPr>
        <p:spPr>
          <a:xfrm>
            <a:off x="5118915" y="4467196"/>
            <a:ext cx="2276462" cy="2276462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23"/>
          <p:cNvSpPr/>
          <p:nvPr/>
        </p:nvSpPr>
        <p:spPr>
          <a:xfrm>
            <a:off x="1733200" y="-1343075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2" name="Google Shape;882;p23"/>
          <p:cNvGrpSpPr/>
          <p:nvPr/>
        </p:nvGrpSpPr>
        <p:grpSpPr>
          <a:xfrm>
            <a:off x="8127911" y="138841"/>
            <a:ext cx="870735" cy="750197"/>
            <a:chOff x="7278350" y="4476150"/>
            <a:chExt cx="397850" cy="342775"/>
          </a:xfrm>
        </p:grpSpPr>
        <p:sp>
          <p:nvSpPr>
            <p:cNvPr id="883" name="Google Shape;883;p23"/>
            <p:cNvSpPr/>
            <p:nvPr/>
          </p:nvSpPr>
          <p:spPr>
            <a:xfrm>
              <a:off x="727835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>
              <a:off x="7364675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>
              <a:off x="7451000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>
              <a:off x="7537375" y="4476150"/>
              <a:ext cx="52525" cy="52550"/>
            </a:xfrm>
            <a:custGeom>
              <a:rect b="b" l="l" r="r" t="t"/>
              <a:pathLst>
                <a:path extrusionOk="0" h="2102" w="2101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7" y="1392"/>
                  </a:lnTo>
                  <a:lnTo>
                    <a:pt x="708" y="2100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1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>
              <a:off x="762370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>
              <a:off x="727835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>
              <a:off x="7364675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3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>
              <a:off x="7451000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>
              <a:off x="7537375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8" y="1392"/>
                  </a:lnTo>
                  <a:lnTo>
                    <a:pt x="708" y="1392"/>
                  </a:lnTo>
                  <a:lnTo>
                    <a:pt x="707" y="2100"/>
                  </a:lnTo>
                  <a:lnTo>
                    <a:pt x="1391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3"/>
            <p:cNvSpPr/>
            <p:nvPr/>
          </p:nvSpPr>
          <p:spPr>
            <a:xfrm>
              <a:off x="762370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1392" y="1392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3"/>
            <p:cNvSpPr/>
            <p:nvPr/>
          </p:nvSpPr>
          <p:spPr>
            <a:xfrm>
              <a:off x="727835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3"/>
            <p:cNvSpPr/>
            <p:nvPr/>
          </p:nvSpPr>
          <p:spPr>
            <a:xfrm>
              <a:off x="7364675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3"/>
            <p:cNvSpPr/>
            <p:nvPr/>
          </p:nvSpPr>
          <p:spPr>
            <a:xfrm>
              <a:off x="7451000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3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3"/>
            <p:cNvSpPr/>
            <p:nvPr/>
          </p:nvSpPr>
          <p:spPr>
            <a:xfrm>
              <a:off x="7537375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7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3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3"/>
            <p:cNvSpPr/>
            <p:nvPr/>
          </p:nvSpPr>
          <p:spPr>
            <a:xfrm>
              <a:off x="762370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2" y="2101"/>
                  </a:lnTo>
                  <a:lnTo>
                    <a:pt x="1392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3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3"/>
            <p:cNvSpPr/>
            <p:nvPr/>
          </p:nvSpPr>
          <p:spPr>
            <a:xfrm>
              <a:off x="727835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1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3"/>
            <p:cNvSpPr/>
            <p:nvPr/>
          </p:nvSpPr>
          <p:spPr>
            <a:xfrm>
              <a:off x="7364700" y="4766425"/>
              <a:ext cx="52525" cy="52500"/>
            </a:xfrm>
            <a:custGeom>
              <a:rect b="b" l="l" r="r" t="t"/>
              <a:pathLst>
                <a:path extrusionOk="0" h="2100" w="2101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3"/>
            <p:cNvSpPr/>
            <p:nvPr/>
          </p:nvSpPr>
          <p:spPr>
            <a:xfrm>
              <a:off x="7451000" y="4766425"/>
              <a:ext cx="52550" cy="52500"/>
            </a:xfrm>
            <a:custGeom>
              <a:rect b="b" l="l" r="r" t="t"/>
              <a:pathLst>
                <a:path extrusionOk="0" h="2100" w="2102">
                  <a:moveTo>
                    <a:pt x="709" y="0"/>
                  </a:moveTo>
                  <a:lnTo>
                    <a:pt x="709" y="708"/>
                  </a:lnTo>
                  <a:lnTo>
                    <a:pt x="1" y="708"/>
                  </a:lnTo>
                  <a:lnTo>
                    <a:pt x="1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1"/>
                  </a:lnTo>
                  <a:lnTo>
                    <a:pt x="2101" y="1391"/>
                  </a:lnTo>
                  <a:lnTo>
                    <a:pt x="2101" y="708"/>
                  </a:lnTo>
                  <a:lnTo>
                    <a:pt x="1393" y="708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3"/>
            <p:cNvSpPr/>
            <p:nvPr/>
          </p:nvSpPr>
          <p:spPr>
            <a:xfrm>
              <a:off x="7537375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7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3"/>
            <p:cNvSpPr/>
            <p:nvPr/>
          </p:nvSpPr>
          <p:spPr>
            <a:xfrm>
              <a:off x="762370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9" y="0"/>
                  </a:moveTo>
                  <a:lnTo>
                    <a:pt x="709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/>
          <p:nvPr/>
        </p:nvSpPr>
        <p:spPr>
          <a:xfrm>
            <a:off x="450" y="-42050"/>
            <a:ext cx="5860200" cy="5185500"/>
          </a:xfrm>
          <a:prstGeom prst="rtTriangle">
            <a:avLst/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-1034350" y="3669800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4"/>
          <p:cNvGrpSpPr/>
          <p:nvPr/>
        </p:nvGrpSpPr>
        <p:grpSpPr>
          <a:xfrm>
            <a:off x="8127911" y="138841"/>
            <a:ext cx="870735" cy="750197"/>
            <a:chOff x="7278350" y="4476150"/>
            <a:chExt cx="397850" cy="342775"/>
          </a:xfrm>
        </p:grpSpPr>
        <p:sp>
          <p:nvSpPr>
            <p:cNvPr id="120" name="Google Shape;120;p4"/>
            <p:cNvSpPr/>
            <p:nvPr/>
          </p:nvSpPr>
          <p:spPr>
            <a:xfrm>
              <a:off x="727835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364675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7451000" y="44761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7537375" y="4476150"/>
              <a:ext cx="52525" cy="52550"/>
            </a:xfrm>
            <a:custGeom>
              <a:rect b="b" l="l" r="r" t="t"/>
              <a:pathLst>
                <a:path extrusionOk="0" h="2102" w="2101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7" y="1392"/>
                  </a:lnTo>
                  <a:lnTo>
                    <a:pt x="708" y="2100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1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7623700" y="44761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727835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7364675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1" y="1392"/>
                  </a:lnTo>
                  <a:lnTo>
                    <a:pt x="709" y="1393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7451000" y="457290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7537375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8" y="1392"/>
                  </a:lnTo>
                  <a:lnTo>
                    <a:pt x="708" y="1392"/>
                  </a:lnTo>
                  <a:lnTo>
                    <a:pt x="707" y="2100"/>
                  </a:lnTo>
                  <a:lnTo>
                    <a:pt x="1391" y="2100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7623700" y="457290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2" y="1392"/>
                  </a:lnTo>
                  <a:lnTo>
                    <a:pt x="1392" y="1392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727835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8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2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2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7364675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2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7451000" y="46696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709" y="1"/>
                  </a:moveTo>
                  <a:lnTo>
                    <a:pt x="709" y="709"/>
                  </a:lnTo>
                  <a:lnTo>
                    <a:pt x="1" y="709"/>
                  </a:lnTo>
                  <a:lnTo>
                    <a:pt x="1" y="1393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3" y="2101"/>
                  </a:lnTo>
                  <a:lnTo>
                    <a:pt x="1393" y="1392"/>
                  </a:lnTo>
                  <a:lnTo>
                    <a:pt x="2101" y="1393"/>
                  </a:lnTo>
                  <a:lnTo>
                    <a:pt x="2101" y="709"/>
                  </a:lnTo>
                  <a:lnTo>
                    <a:pt x="1393" y="709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7537375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8" y="1"/>
                  </a:moveTo>
                  <a:lnTo>
                    <a:pt x="707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8" y="1392"/>
                  </a:lnTo>
                  <a:lnTo>
                    <a:pt x="708" y="2101"/>
                  </a:lnTo>
                  <a:lnTo>
                    <a:pt x="1391" y="2101"/>
                  </a:lnTo>
                  <a:lnTo>
                    <a:pt x="1391" y="1393"/>
                  </a:lnTo>
                  <a:lnTo>
                    <a:pt x="2100" y="1393"/>
                  </a:lnTo>
                  <a:lnTo>
                    <a:pt x="2100" y="709"/>
                  </a:lnTo>
                  <a:lnTo>
                    <a:pt x="1391" y="709"/>
                  </a:lnTo>
                  <a:lnTo>
                    <a:pt x="1391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7623700" y="4669650"/>
              <a:ext cx="52500" cy="52525"/>
            </a:xfrm>
            <a:custGeom>
              <a:rect b="b" l="l" r="r" t="t"/>
              <a:pathLst>
                <a:path extrusionOk="0" h="2101" w="2100">
                  <a:moveTo>
                    <a:pt x="709" y="1"/>
                  </a:moveTo>
                  <a:lnTo>
                    <a:pt x="709" y="709"/>
                  </a:lnTo>
                  <a:lnTo>
                    <a:pt x="0" y="709"/>
                  </a:lnTo>
                  <a:lnTo>
                    <a:pt x="0" y="1392"/>
                  </a:lnTo>
                  <a:lnTo>
                    <a:pt x="709" y="1392"/>
                  </a:lnTo>
                  <a:lnTo>
                    <a:pt x="709" y="2101"/>
                  </a:lnTo>
                  <a:lnTo>
                    <a:pt x="1392" y="2101"/>
                  </a:lnTo>
                  <a:lnTo>
                    <a:pt x="1392" y="1393"/>
                  </a:lnTo>
                  <a:lnTo>
                    <a:pt x="2100" y="1392"/>
                  </a:lnTo>
                  <a:lnTo>
                    <a:pt x="2100" y="709"/>
                  </a:lnTo>
                  <a:lnTo>
                    <a:pt x="1393" y="709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727835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1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7364700" y="4766425"/>
              <a:ext cx="52525" cy="52500"/>
            </a:xfrm>
            <a:custGeom>
              <a:rect b="b" l="l" r="r" t="t"/>
              <a:pathLst>
                <a:path extrusionOk="0" h="2100" w="2101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8" y="1391"/>
                  </a:lnTo>
                  <a:lnTo>
                    <a:pt x="708" y="2100"/>
                  </a:lnTo>
                  <a:lnTo>
                    <a:pt x="1392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7451000" y="4766425"/>
              <a:ext cx="52550" cy="52500"/>
            </a:xfrm>
            <a:custGeom>
              <a:rect b="b" l="l" r="r" t="t"/>
              <a:pathLst>
                <a:path extrusionOk="0" h="2100" w="2102">
                  <a:moveTo>
                    <a:pt x="709" y="0"/>
                  </a:moveTo>
                  <a:lnTo>
                    <a:pt x="709" y="708"/>
                  </a:lnTo>
                  <a:lnTo>
                    <a:pt x="1" y="708"/>
                  </a:lnTo>
                  <a:lnTo>
                    <a:pt x="1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3" y="2100"/>
                  </a:lnTo>
                  <a:lnTo>
                    <a:pt x="1393" y="1391"/>
                  </a:lnTo>
                  <a:lnTo>
                    <a:pt x="2101" y="1391"/>
                  </a:lnTo>
                  <a:lnTo>
                    <a:pt x="2101" y="708"/>
                  </a:lnTo>
                  <a:lnTo>
                    <a:pt x="1393" y="708"/>
                  </a:lnTo>
                  <a:lnTo>
                    <a:pt x="1393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7537375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8" y="0"/>
                  </a:moveTo>
                  <a:lnTo>
                    <a:pt x="708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7" y="1391"/>
                  </a:lnTo>
                  <a:lnTo>
                    <a:pt x="708" y="2100"/>
                  </a:lnTo>
                  <a:lnTo>
                    <a:pt x="1391" y="2100"/>
                  </a:lnTo>
                  <a:lnTo>
                    <a:pt x="1391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7623700" y="4766425"/>
              <a:ext cx="52500" cy="52500"/>
            </a:xfrm>
            <a:custGeom>
              <a:rect b="b" l="l" r="r" t="t"/>
              <a:pathLst>
                <a:path extrusionOk="0" h="2100" w="2100">
                  <a:moveTo>
                    <a:pt x="709" y="0"/>
                  </a:moveTo>
                  <a:lnTo>
                    <a:pt x="709" y="708"/>
                  </a:lnTo>
                  <a:lnTo>
                    <a:pt x="0" y="708"/>
                  </a:lnTo>
                  <a:lnTo>
                    <a:pt x="0" y="1391"/>
                  </a:lnTo>
                  <a:lnTo>
                    <a:pt x="709" y="1391"/>
                  </a:lnTo>
                  <a:lnTo>
                    <a:pt x="709" y="2100"/>
                  </a:lnTo>
                  <a:lnTo>
                    <a:pt x="1392" y="2100"/>
                  </a:lnTo>
                  <a:lnTo>
                    <a:pt x="1392" y="1391"/>
                  </a:lnTo>
                  <a:lnTo>
                    <a:pt x="2100" y="1391"/>
                  </a:lnTo>
                  <a:lnTo>
                    <a:pt x="2100" y="708"/>
                  </a:lnTo>
                  <a:lnTo>
                    <a:pt x="1392" y="708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4"/>
          <p:cNvSpPr txBox="1"/>
          <p:nvPr>
            <p:ph idx="1" type="body"/>
          </p:nvPr>
        </p:nvSpPr>
        <p:spPr>
          <a:xfrm>
            <a:off x="2877450" y="1610700"/>
            <a:ext cx="33891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4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42" name="Google Shape;142;p4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143" name="Google Shape;143;p4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55" name="Google Shape;155;p5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156" name="Google Shape;156;p5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5"/>
          <p:cNvSpPr txBox="1"/>
          <p:nvPr>
            <p:ph idx="1" type="body"/>
          </p:nvPr>
        </p:nvSpPr>
        <p:spPr>
          <a:xfrm>
            <a:off x="837025" y="931200"/>
            <a:ext cx="3114900" cy="30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7" name="Google Shape;167;p5"/>
          <p:cNvSpPr txBox="1"/>
          <p:nvPr>
            <p:ph idx="2" type="body"/>
          </p:nvPr>
        </p:nvSpPr>
        <p:spPr>
          <a:xfrm>
            <a:off x="4451052" y="931200"/>
            <a:ext cx="3114900" cy="30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68" name="Google Shape;168;p5"/>
          <p:cNvGrpSpPr/>
          <p:nvPr/>
        </p:nvGrpSpPr>
        <p:grpSpPr>
          <a:xfrm>
            <a:off x="2864531" y="4045085"/>
            <a:ext cx="2052698" cy="2052613"/>
            <a:chOff x="3088025" y="3941925"/>
            <a:chExt cx="600450" cy="600425"/>
          </a:xfrm>
        </p:grpSpPr>
        <p:sp>
          <p:nvSpPr>
            <p:cNvPr id="169" name="Google Shape;169;p5"/>
            <p:cNvSpPr/>
            <p:nvPr/>
          </p:nvSpPr>
          <p:spPr>
            <a:xfrm>
              <a:off x="3359125" y="39419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3407500" y="39903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7" y="1561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7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3455875" y="4038700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0"/>
                  </a:moveTo>
                  <a:lnTo>
                    <a:pt x="1" y="383"/>
                  </a:lnTo>
                  <a:lnTo>
                    <a:pt x="399" y="780"/>
                  </a:lnTo>
                  <a:lnTo>
                    <a:pt x="1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7"/>
                  </a:lnTo>
                  <a:lnTo>
                    <a:pt x="1165" y="780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3504275" y="4087050"/>
              <a:ext cx="39050" cy="39050"/>
            </a:xfrm>
            <a:custGeom>
              <a:rect b="b" l="l" r="r" t="t"/>
              <a:pathLst>
                <a:path extrusionOk="0" h="1562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2"/>
                  </a:lnTo>
                  <a:lnTo>
                    <a:pt x="781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1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3552675" y="41354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601050" y="41838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7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3649450" y="42322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3304900" y="3996125"/>
              <a:ext cx="39050" cy="39025"/>
            </a:xfrm>
            <a:custGeom>
              <a:rect b="b" l="l" r="r" t="t"/>
              <a:pathLst>
                <a:path extrusionOk="0" h="1561" w="1562">
                  <a:moveTo>
                    <a:pt x="384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1"/>
                  </a:lnTo>
                  <a:lnTo>
                    <a:pt x="781" y="397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3353275" y="404452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3401675" y="40929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450050" y="41413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98450" y="41897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7" y="779"/>
                  </a:lnTo>
                  <a:lnTo>
                    <a:pt x="1" y="1176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546850" y="4238050"/>
              <a:ext cx="39000" cy="39050"/>
            </a:xfrm>
            <a:custGeom>
              <a:rect b="b" l="l" r="r" t="t"/>
              <a:pathLst>
                <a:path extrusionOk="0" h="1562" w="1560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5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3595200" y="42864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9" y="781"/>
                  </a:lnTo>
                  <a:lnTo>
                    <a:pt x="1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2" y="1178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250675" y="40503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3"/>
                  </a:lnTo>
                  <a:lnTo>
                    <a:pt x="1178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3299075" y="40987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2"/>
                  </a:lnTo>
                  <a:lnTo>
                    <a:pt x="780" y="1165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3347450" y="414712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7" y="1561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8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3395850" y="41955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4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2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3444225" y="42439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492600" y="42923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0" y="1176"/>
                  </a:lnTo>
                  <a:lnTo>
                    <a:pt x="1164" y="779"/>
                  </a:lnTo>
                  <a:lnTo>
                    <a:pt x="1560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3541000" y="43406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3196475" y="410457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3244825" y="4152975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5" y="781"/>
                  </a:lnTo>
                  <a:lnTo>
                    <a:pt x="1562" y="384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3293225" y="42013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3341625" y="42497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3390000" y="42981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2"/>
                  </a:lnTo>
                  <a:lnTo>
                    <a:pt x="780" y="1164"/>
                  </a:lnTo>
                  <a:lnTo>
                    <a:pt x="1178" y="1562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9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3438400" y="4346500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0" y="1163"/>
                  </a:lnTo>
                  <a:lnTo>
                    <a:pt x="1176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6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3486775" y="439490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3142225" y="41588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79"/>
                  </a:lnTo>
                  <a:lnTo>
                    <a:pt x="1561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3190625" y="4207175"/>
              <a:ext cx="39025" cy="39050"/>
            </a:xfrm>
            <a:custGeom>
              <a:rect b="b" l="l" r="r" t="t"/>
              <a:pathLst>
                <a:path extrusionOk="0" h="1562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3239000" y="425557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8"/>
                  </a:lnTo>
                  <a:lnTo>
                    <a:pt x="1164" y="781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3287400" y="4303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1" y="383"/>
                  </a:lnTo>
                  <a:lnTo>
                    <a:pt x="397" y="781"/>
                  </a:lnTo>
                  <a:lnTo>
                    <a:pt x="1" y="1178"/>
                  </a:lnTo>
                  <a:lnTo>
                    <a:pt x="383" y="1561"/>
                  </a:lnTo>
                  <a:lnTo>
                    <a:pt x="780" y="1164"/>
                  </a:lnTo>
                  <a:lnTo>
                    <a:pt x="1177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3335800" y="435235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3" y="0"/>
                  </a:moveTo>
                  <a:lnTo>
                    <a:pt x="0" y="383"/>
                  </a:lnTo>
                  <a:lnTo>
                    <a:pt x="396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6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6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3384150" y="4400750"/>
              <a:ext cx="39050" cy="39000"/>
            </a:xfrm>
            <a:custGeom>
              <a:rect b="b" l="l" r="r" t="t"/>
              <a:pathLst>
                <a:path extrusionOk="0" h="1560" w="1562">
                  <a:moveTo>
                    <a:pt x="384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6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8" y="1560"/>
                  </a:lnTo>
                  <a:lnTo>
                    <a:pt x="1561" y="1176"/>
                  </a:lnTo>
                  <a:lnTo>
                    <a:pt x="1164" y="781"/>
                  </a:lnTo>
                  <a:lnTo>
                    <a:pt x="1562" y="383"/>
                  </a:lnTo>
                  <a:lnTo>
                    <a:pt x="1178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3432550" y="44491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3088025" y="4213025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3136400" y="4261425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79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1"/>
                  </a:lnTo>
                  <a:lnTo>
                    <a:pt x="1561" y="383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3184775" y="430980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1"/>
                  </a:lnTo>
                  <a:lnTo>
                    <a:pt x="781" y="1164"/>
                  </a:lnTo>
                  <a:lnTo>
                    <a:pt x="1178" y="1561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3233175" y="4358200"/>
              <a:ext cx="39000" cy="39025"/>
            </a:xfrm>
            <a:custGeom>
              <a:rect b="b" l="l" r="r" t="t"/>
              <a:pathLst>
                <a:path extrusionOk="0" h="1561" w="1560">
                  <a:moveTo>
                    <a:pt x="384" y="0"/>
                  </a:moveTo>
                  <a:lnTo>
                    <a:pt x="0" y="383"/>
                  </a:lnTo>
                  <a:lnTo>
                    <a:pt x="397" y="780"/>
                  </a:lnTo>
                  <a:lnTo>
                    <a:pt x="0" y="1177"/>
                  </a:lnTo>
                  <a:lnTo>
                    <a:pt x="384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7"/>
                  </a:lnTo>
                  <a:lnTo>
                    <a:pt x="1163" y="780"/>
                  </a:lnTo>
                  <a:lnTo>
                    <a:pt x="1560" y="383"/>
                  </a:lnTo>
                  <a:lnTo>
                    <a:pt x="1177" y="0"/>
                  </a:lnTo>
                  <a:lnTo>
                    <a:pt x="781" y="397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3281550" y="44065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4" y="1"/>
                  </a:moveTo>
                  <a:lnTo>
                    <a:pt x="1" y="384"/>
                  </a:lnTo>
                  <a:lnTo>
                    <a:pt x="398" y="781"/>
                  </a:lnTo>
                  <a:lnTo>
                    <a:pt x="1" y="1178"/>
                  </a:lnTo>
                  <a:lnTo>
                    <a:pt x="384" y="1561"/>
                  </a:lnTo>
                  <a:lnTo>
                    <a:pt x="781" y="1165"/>
                  </a:lnTo>
                  <a:lnTo>
                    <a:pt x="1178" y="1561"/>
                  </a:lnTo>
                  <a:lnTo>
                    <a:pt x="1560" y="1178"/>
                  </a:lnTo>
                  <a:lnTo>
                    <a:pt x="1164" y="781"/>
                  </a:lnTo>
                  <a:lnTo>
                    <a:pt x="1560" y="384"/>
                  </a:lnTo>
                  <a:lnTo>
                    <a:pt x="1178" y="1"/>
                  </a:lnTo>
                  <a:lnTo>
                    <a:pt x="781" y="398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3329950" y="4454950"/>
              <a:ext cx="39025" cy="39025"/>
            </a:xfrm>
            <a:custGeom>
              <a:rect b="b" l="l" r="r" t="t"/>
              <a:pathLst>
                <a:path extrusionOk="0" h="1561" w="1561">
                  <a:moveTo>
                    <a:pt x="383" y="1"/>
                  </a:moveTo>
                  <a:lnTo>
                    <a:pt x="0" y="384"/>
                  </a:lnTo>
                  <a:lnTo>
                    <a:pt x="397" y="781"/>
                  </a:lnTo>
                  <a:lnTo>
                    <a:pt x="0" y="1178"/>
                  </a:lnTo>
                  <a:lnTo>
                    <a:pt x="383" y="1560"/>
                  </a:lnTo>
                  <a:lnTo>
                    <a:pt x="781" y="1163"/>
                  </a:lnTo>
                  <a:lnTo>
                    <a:pt x="1177" y="1560"/>
                  </a:lnTo>
                  <a:lnTo>
                    <a:pt x="1560" y="1178"/>
                  </a:lnTo>
                  <a:lnTo>
                    <a:pt x="1163" y="781"/>
                  </a:lnTo>
                  <a:lnTo>
                    <a:pt x="1560" y="384"/>
                  </a:lnTo>
                  <a:lnTo>
                    <a:pt x="1177" y="1"/>
                  </a:lnTo>
                  <a:lnTo>
                    <a:pt x="780" y="39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3378325" y="4503350"/>
              <a:ext cx="39025" cy="39000"/>
            </a:xfrm>
            <a:custGeom>
              <a:rect b="b" l="l" r="r" t="t"/>
              <a:pathLst>
                <a:path extrusionOk="0" h="1560" w="1561">
                  <a:moveTo>
                    <a:pt x="383" y="0"/>
                  </a:moveTo>
                  <a:lnTo>
                    <a:pt x="1" y="383"/>
                  </a:lnTo>
                  <a:lnTo>
                    <a:pt x="398" y="780"/>
                  </a:lnTo>
                  <a:lnTo>
                    <a:pt x="1" y="1177"/>
                  </a:lnTo>
                  <a:lnTo>
                    <a:pt x="383" y="1560"/>
                  </a:lnTo>
                  <a:lnTo>
                    <a:pt x="780" y="1163"/>
                  </a:lnTo>
                  <a:lnTo>
                    <a:pt x="1177" y="1560"/>
                  </a:lnTo>
                  <a:lnTo>
                    <a:pt x="1561" y="1177"/>
                  </a:lnTo>
                  <a:lnTo>
                    <a:pt x="1164" y="780"/>
                  </a:lnTo>
                  <a:lnTo>
                    <a:pt x="1561" y="384"/>
                  </a:lnTo>
                  <a:lnTo>
                    <a:pt x="1177" y="0"/>
                  </a:lnTo>
                  <a:lnTo>
                    <a:pt x="780" y="39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5"/>
          <p:cNvSpPr/>
          <p:nvPr/>
        </p:nvSpPr>
        <p:spPr>
          <a:xfrm>
            <a:off x="7927865" y="-451579"/>
            <a:ext cx="2276462" cy="2276462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5"/>
          <p:cNvSpPr/>
          <p:nvPr/>
        </p:nvSpPr>
        <p:spPr>
          <a:xfrm>
            <a:off x="1733200" y="-1343075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15" name="Google Shape;215;p6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216" name="Google Shape;216;p6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" name="Google Shape;226;p6"/>
          <p:cNvSpPr/>
          <p:nvPr/>
        </p:nvSpPr>
        <p:spPr>
          <a:xfrm>
            <a:off x="-1063250" y="1042100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" name="Google Shape;227;p6"/>
          <p:cNvGrpSpPr/>
          <p:nvPr/>
        </p:nvGrpSpPr>
        <p:grpSpPr>
          <a:xfrm>
            <a:off x="-565616" y="3846271"/>
            <a:ext cx="1459393" cy="864251"/>
            <a:chOff x="3787500" y="1780975"/>
            <a:chExt cx="598750" cy="354550"/>
          </a:xfrm>
        </p:grpSpPr>
        <p:sp>
          <p:nvSpPr>
            <p:cNvPr id="228" name="Google Shape;228;p6"/>
            <p:cNvSpPr/>
            <p:nvPr/>
          </p:nvSpPr>
          <p:spPr>
            <a:xfrm>
              <a:off x="37875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386562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3943775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0" y="102"/>
                    <a:pt x="370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4" y="1992"/>
                  </a:cubicBezTo>
                  <a:cubicBezTo>
                    <a:pt x="1624" y="1992"/>
                    <a:pt x="2069" y="1547"/>
                    <a:pt x="2069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4021900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4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41000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7" y="1305"/>
                    <a:pt x="285" y="990"/>
                    <a:pt x="398" y="716"/>
                  </a:cubicBezTo>
                  <a:cubicBezTo>
                    <a:pt x="511" y="442"/>
                    <a:pt x="778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5" y="1"/>
                    <a:pt x="561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49"/>
                    <a:pt x="672" y="1992"/>
                    <a:pt x="1074" y="1992"/>
                  </a:cubicBezTo>
                  <a:cubicBezTo>
                    <a:pt x="1624" y="1991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417820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9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0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4256350" y="178097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4"/>
                    <a:pt x="556" y="1514"/>
                  </a:cubicBezTo>
                  <a:cubicBezTo>
                    <a:pt x="346" y="1305"/>
                    <a:pt x="283" y="990"/>
                    <a:pt x="397" y="716"/>
                  </a:cubicBezTo>
                  <a:cubicBezTo>
                    <a:pt x="510" y="442"/>
                    <a:pt x="778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0" y="1006"/>
                    <a:pt x="153" y="1378"/>
                  </a:cubicBezTo>
                  <a:cubicBezTo>
                    <a:pt x="307" y="1749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69" y="997"/>
                  </a:cubicBezTo>
                  <a:cubicBezTo>
                    <a:pt x="2069" y="594"/>
                    <a:pt x="1826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4334475" y="178097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37875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7" y="264"/>
                    <a:pt x="1073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70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38656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1"/>
                    <a:pt x="1807" y="996"/>
                  </a:cubicBezTo>
                  <a:cubicBezTo>
                    <a:pt x="1807" y="1292"/>
                    <a:pt x="1629" y="1559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91"/>
                    <a:pt x="397" y="717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394375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7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8" y="716"/>
                  </a:cubicBezTo>
                  <a:cubicBezTo>
                    <a:pt x="512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4021900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80" y="264"/>
                    <a:pt x="1807" y="593"/>
                    <a:pt x="1808" y="996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8" y="1305"/>
                    <a:pt x="285" y="991"/>
                    <a:pt x="398" y="717"/>
                  </a:cubicBezTo>
                  <a:cubicBezTo>
                    <a:pt x="512" y="443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70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41000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2" y="264"/>
                  </a:moveTo>
                  <a:cubicBezTo>
                    <a:pt x="1073" y="264"/>
                    <a:pt x="1074" y="264"/>
                    <a:pt x="1075" y="264"/>
                  </a:cubicBezTo>
                  <a:cubicBezTo>
                    <a:pt x="1480" y="264"/>
                    <a:pt x="1808" y="593"/>
                    <a:pt x="1808" y="996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5"/>
                  </a:cubicBezTo>
                  <a:cubicBezTo>
                    <a:pt x="348" y="1305"/>
                    <a:pt x="285" y="989"/>
                    <a:pt x="399" y="716"/>
                  </a:cubicBezTo>
                  <a:cubicBezTo>
                    <a:pt x="512" y="443"/>
                    <a:pt x="777" y="264"/>
                    <a:pt x="1072" y="264"/>
                  </a:cubicBezTo>
                  <a:close/>
                  <a:moveTo>
                    <a:pt x="1074" y="1"/>
                  </a:moveTo>
                  <a:cubicBezTo>
                    <a:pt x="816" y="1"/>
                    <a:pt x="561" y="102"/>
                    <a:pt x="371" y="292"/>
                  </a:cubicBezTo>
                  <a:cubicBezTo>
                    <a:pt x="86" y="577"/>
                    <a:pt x="1" y="1005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2"/>
                    <a:pt x="2071" y="1546"/>
                    <a:pt x="2071" y="996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4178200" y="1857150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2" y="264"/>
                  </a:moveTo>
                  <a:cubicBezTo>
                    <a:pt x="1073" y="264"/>
                    <a:pt x="1073" y="264"/>
                    <a:pt x="1074" y="264"/>
                  </a:cubicBez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3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6" y="264"/>
                    <a:pt x="1072" y="264"/>
                  </a:cubicBezTo>
                  <a:close/>
                  <a:moveTo>
                    <a:pt x="1073" y="1"/>
                  </a:moveTo>
                  <a:cubicBezTo>
                    <a:pt x="814" y="1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2"/>
                    <a:pt x="2069" y="1546"/>
                    <a:pt x="2070" y="996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1" y="26"/>
                    <a:pt x="1202" y="1"/>
                    <a:pt x="1073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425632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9" y="264"/>
                    <a:pt x="1806" y="593"/>
                    <a:pt x="1807" y="996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5"/>
                  </a:cubicBezTo>
                  <a:cubicBezTo>
                    <a:pt x="347" y="1305"/>
                    <a:pt x="284" y="989"/>
                    <a:pt x="397" y="716"/>
                  </a:cubicBezTo>
                  <a:cubicBezTo>
                    <a:pt x="511" y="443"/>
                    <a:pt x="779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2"/>
                    <a:pt x="2070" y="1546"/>
                    <a:pt x="2070" y="996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334475" y="1857150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4"/>
                  </a:moveTo>
                  <a:cubicBezTo>
                    <a:pt x="1478" y="264"/>
                    <a:pt x="1806" y="593"/>
                    <a:pt x="1806" y="996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5"/>
                  </a:cubicBezTo>
                  <a:cubicBezTo>
                    <a:pt x="346" y="1305"/>
                    <a:pt x="284" y="989"/>
                    <a:pt x="397" y="716"/>
                  </a:cubicBezTo>
                  <a:cubicBezTo>
                    <a:pt x="510" y="443"/>
                    <a:pt x="778" y="264"/>
                    <a:pt x="1075" y="264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1"/>
                    <a:pt x="370" y="292"/>
                  </a:cubicBezTo>
                  <a:cubicBezTo>
                    <a:pt x="85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2"/>
                    <a:pt x="2069" y="1546"/>
                    <a:pt x="2070" y="996"/>
                  </a:cubicBezTo>
                  <a:cubicBezTo>
                    <a:pt x="2069" y="594"/>
                    <a:pt x="1826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37875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38656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394375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7"/>
                    <a:pt x="2070" y="997"/>
                  </a:cubicBezTo>
                  <a:cubicBezTo>
                    <a:pt x="2070" y="594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4021900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2"/>
                    <a:pt x="2069" y="1547"/>
                    <a:pt x="2070" y="997"/>
                  </a:cubicBezTo>
                  <a:cubicBezTo>
                    <a:pt x="2070" y="594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41000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5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8"/>
                  </a:cubicBezTo>
                  <a:cubicBezTo>
                    <a:pt x="309" y="1751"/>
                    <a:pt x="673" y="1992"/>
                    <a:pt x="1075" y="1992"/>
                  </a:cubicBezTo>
                  <a:cubicBezTo>
                    <a:pt x="1625" y="1992"/>
                    <a:pt x="2071" y="1547"/>
                    <a:pt x="2071" y="997"/>
                  </a:cubicBezTo>
                  <a:cubicBezTo>
                    <a:pt x="2071" y="594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4178200" y="1933325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3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8"/>
                  </a:cubicBezTo>
                  <a:cubicBezTo>
                    <a:pt x="308" y="1751"/>
                    <a:pt x="671" y="1992"/>
                    <a:pt x="1074" y="1992"/>
                  </a:cubicBezTo>
                  <a:cubicBezTo>
                    <a:pt x="1623" y="1992"/>
                    <a:pt x="2069" y="1547"/>
                    <a:pt x="2070" y="997"/>
                  </a:cubicBezTo>
                  <a:cubicBezTo>
                    <a:pt x="2070" y="594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425632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5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8"/>
                    <a:pt x="0" y="1006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2"/>
                    <a:pt x="2070" y="1547"/>
                    <a:pt x="2070" y="997"/>
                  </a:cubicBezTo>
                  <a:cubicBezTo>
                    <a:pt x="2070" y="594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4334475" y="1933325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5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8"/>
                  </a:cubicBezTo>
                  <a:cubicBezTo>
                    <a:pt x="309" y="1751"/>
                    <a:pt x="671" y="1992"/>
                    <a:pt x="1075" y="1992"/>
                  </a:cubicBezTo>
                  <a:cubicBezTo>
                    <a:pt x="1624" y="1992"/>
                    <a:pt x="2069" y="1547"/>
                    <a:pt x="2070" y="997"/>
                  </a:cubicBezTo>
                  <a:cubicBezTo>
                    <a:pt x="2069" y="594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37875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3" y="263"/>
                  </a:moveTo>
                  <a:lnTo>
                    <a:pt x="1073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3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38656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9" y="1749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394375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7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8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5" y="1378"/>
                  </a:cubicBezTo>
                  <a:cubicBezTo>
                    <a:pt x="310" y="1749"/>
                    <a:pt x="672" y="1992"/>
                    <a:pt x="1075" y="1992"/>
                  </a:cubicBezTo>
                  <a:cubicBezTo>
                    <a:pt x="1625" y="1992"/>
                    <a:pt x="2070" y="1546"/>
                    <a:pt x="2070" y="996"/>
                  </a:cubicBezTo>
                  <a:cubicBezTo>
                    <a:pt x="2070" y="594"/>
                    <a:pt x="1829" y="230"/>
                    <a:pt x="1456" y="76"/>
                  </a:cubicBezTo>
                  <a:cubicBezTo>
                    <a:pt x="1333" y="25"/>
                    <a:pt x="1204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4021900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8" y="716"/>
                  </a:cubicBezTo>
                  <a:cubicBezTo>
                    <a:pt x="512" y="442"/>
                    <a:pt x="778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6"/>
                  </a:cubicBezTo>
                  <a:cubicBezTo>
                    <a:pt x="2070" y="594"/>
                    <a:pt x="1828" y="230"/>
                    <a:pt x="1455" y="76"/>
                  </a:cubicBezTo>
                  <a:cubicBezTo>
                    <a:pt x="1332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41000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80" y="265"/>
                    <a:pt x="1807" y="592"/>
                    <a:pt x="1808" y="996"/>
                  </a:cubicBezTo>
                  <a:cubicBezTo>
                    <a:pt x="1808" y="1292"/>
                    <a:pt x="1629" y="1559"/>
                    <a:pt x="1356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8" y="1654"/>
                    <a:pt x="557" y="1514"/>
                  </a:cubicBezTo>
                  <a:cubicBezTo>
                    <a:pt x="348" y="1304"/>
                    <a:pt x="285" y="990"/>
                    <a:pt x="399" y="716"/>
                  </a:cubicBezTo>
                  <a:cubicBezTo>
                    <a:pt x="512" y="442"/>
                    <a:pt x="779" y="263"/>
                    <a:pt x="1075" y="263"/>
                  </a:cubicBezTo>
                  <a:close/>
                  <a:moveTo>
                    <a:pt x="1076" y="0"/>
                  </a:moveTo>
                  <a:cubicBezTo>
                    <a:pt x="816" y="0"/>
                    <a:pt x="562" y="102"/>
                    <a:pt x="371" y="292"/>
                  </a:cubicBezTo>
                  <a:cubicBezTo>
                    <a:pt x="86" y="577"/>
                    <a:pt x="1" y="1005"/>
                    <a:pt x="155" y="1378"/>
                  </a:cubicBezTo>
                  <a:cubicBezTo>
                    <a:pt x="309" y="1749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6"/>
                  </a:cubicBezTo>
                  <a:cubicBezTo>
                    <a:pt x="2071" y="594"/>
                    <a:pt x="1828" y="230"/>
                    <a:pt x="1456" y="76"/>
                  </a:cubicBezTo>
                  <a:cubicBezTo>
                    <a:pt x="1333" y="25"/>
                    <a:pt x="1204" y="0"/>
                    <a:pt x="1076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4178200" y="2009525"/>
              <a:ext cx="51750" cy="49800"/>
            </a:xfrm>
            <a:custGeom>
              <a:rect b="b" l="l" r="r" t="t"/>
              <a:pathLst>
                <a:path extrusionOk="0" h="1992" w="2070">
                  <a:moveTo>
                    <a:pt x="1074" y="263"/>
                  </a:moveTo>
                  <a:lnTo>
                    <a:pt x="1074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7" y="263"/>
                    <a:pt x="1074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69" y="292"/>
                  </a:cubicBezTo>
                  <a:cubicBezTo>
                    <a:pt x="85" y="577"/>
                    <a:pt x="0" y="1005"/>
                    <a:pt x="154" y="1378"/>
                  </a:cubicBezTo>
                  <a:cubicBezTo>
                    <a:pt x="308" y="1749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6"/>
                  </a:cubicBezTo>
                  <a:cubicBezTo>
                    <a:pt x="2070" y="594"/>
                    <a:pt x="1827" y="230"/>
                    <a:pt x="1455" y="76"/>
                  </a:cubicBezTo>
                  <a:cubicBezTo>
                    <a:pt x="1332" y="25"/>
                    <a:pt x="1203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425632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9" y="265"/>
                    <a:pt x="1806" y="592"/>
                    <a:pt x="1807" y="996"/>
                  </a:cubicBezTo>
                  <a:cubicBezTo>
                    <a:pt x="1807" y="1292"/>
                    <a:pt x="1629" y="1559"/>
                    <a:pt x="1355" y="1674"/>
                  </a:cubicBezTo>
                  <a:cubicBezTo>
                    <a:pt x="1265" y="1711"/>
                    <a:pt x="1170" y="1729"/>
                    <a:pt x="1076" y="1729"/>
                  </a:cubicBezTo>
                  <a:cubicBezTo>
                    <a:pt x="885" y="1729"/>
                    <a:pt x="697" y="1654"/>
                    <a:pt x="557" y="1514"/>
                  </a:cubicBezTo>
                  <a:cubicBezTo>
                    <a:pt x="347" y="1304"/>
                    <a:pt x="284" y="990"/>
                    <a:pt x="397" y="716"/>
                  </a:cubicBezTo>
                  <a:cubicBezTo>
                    <a:pt x="511" y="442"/>
                    <a:pt x="779" y="263"/>
                    <a:pt x="1075" y="263"/>
                  </a:cubicBezTo>
                  <a:close/>
                  <a:moveTo>
                    <a:pt x="1075" y="0"/>
                  </a:moveTo>
                  <a:cubicBezTo>
                    <a:pt x="816" y="0"/>
                    <a:pt x="561" y="102"/>
                    <a:pt x="371" y="292"/>
                  </a:cubicBezTo>
                  <a:cubicBezTo>
                    <a:pt x="86" y="577"/>
                    <a:pt x="0" y="1005"/>
                    <a:pt x="154" y="1378"/>
                  </a:cubicBezTo>
                  <a:cubicBezTo>
                    <a:pt x="308" y="1749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6"/>
                  </a:cubicBezTo>
                  <a:cubicBezTo>
                    <a:pt x="2070" y="594"/>
                    <a:pt x="1827" y="230"/>
                    <a:pt x="1456" y="76"/>
                  </a:cubicBezTo>
                  <a:cubicBezTo>
                    <a:pt x="1333" y="25"/>
                    <a:pt x="1203" y="0"/>
                    <a:pt x="1075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4334475" y="2009525"/>
              <a:ext cx="51775" cy="49800"/>
            </a:xfrm>
            <a:custGeom>
              <a:rect b="b" l="l" r="r" t="t"/>
              <a:pathLst>
                <a:path extrusionOk="0" h="1992" w="2071">
                  <a:moveTo>
                    <a:pt x="1075" y="263"/>
                  </a:moveTo>
                  <a:lnTo>
                    <a:pt x="1075" y="265"/>
                  </a:lnTo>
                  <a:cubicBezTo>
                    <a:pt x="1478" y="265"/>
                    <a:pt x="1806" y="592"/>
                    <a:pt x="1806" y="996"/>
                  </a:cubicBezTo>
                  <a:cubicBezTo>
                    <a:pt x="1806" y="1292"/>
                    <a:pt x="1628" y="1559"/>
                    <a:pt x="1354" y="1674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6" y="1654"/>
                    <a:pt x="556" y="1514"/>
                  </a:cubicBezTo>
                  <a:cubicBezTo>
                    <a:pt x="346" y="1304"/>
                    <a:pt x="284" y="990"/>
                    <a:pt x="397" y="716"/>
                  </a:cubicBezTo>
                  <a:cubicBezTo>
                    <a:pt x="510" y="442"/>
                    <a:pt x="778" y="263"/>
                    <a:pt x="1075" y="263"/>
                  </a:cubicBezTo>
                  <a:close/>
                  <a:moveTo>
                    <a:pt x="1074" y="0"/>
                  </a:moveTo>
                  <a:cubicBezTo>
                    <a:pt x="815" y="0"/>
                    <a:pt x="560" y="102"/>
                    <a:pt x="370" y="292"/>
                  </a:cubicBezTo>
                  <a:cubicBezTo>
                    <a:pt x="85" y="577"/>
                    <a:pt x="1" y="1005"/>
                    <a:pt x="155" y="1378"/>
                  </a:cubicBezTo>
                  <a:cubicBezTo>
                    <a:pt x="309" y="1749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6"/>
                  </a:cubicBezTo>
                  <a:cubicBezTo>
                    <a:pt x="2069" y="594"/>
                    <a:pt x="1828" y="230"/>
                    <a:pt x="1455" y="76"/>
                  </a:cubicBezTo>
                  <a:cubicBezTo>
                    <a:pt x="1332" y="25"/>
                    <a:pt x="1202" y="0"/>
                    <a:pt x="1074" y="0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37875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3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3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3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38656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9" y="1750"/>
                    <a:pt x="672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394375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7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8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5" y="1377"/>
                  </a:cubicBezTo>
                  <a:cubicBezTo>
                    <a:pt x="310" y="1750"/>
                    <a:pt x="672" y="1992"/>
                    <a:pt x="1075" y="1992"/>
                  </a:cubicBezTo>
                  <a:cubicBezTo>
                    <a:pt x="1625" y="1991"/>
                    <a:pt x="2070" y="1546"/>
                    <a:pt x="2070" y="997"/>
                  </a:cubicBezTo>
                  <a:cubicBezTo>
                    <a:pt x="2070" y="593"/>
                    <a:pt x="1829" y="231"/>
                    <a:pt x="1456" y="77"/>
                  </a:cubicBezTo>
                  <a:cubicBezTo>
                    <a:pt x="1333" y="26"/>
                    <a:pt x="1204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4021900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7" y="592"/>
                    <a:pt x="1808" y="997"/>
                  </a:cubicBezTo>
                  <a:cubicBezTo>
                    <a:pt x="1808" y="1293"/>
                    <a:pt x="1629" y="1560"/>
                    <a:pt x="1355" y="1673"/>
                  </a:cubicBezTo>
                  <a:cubicBezTo>
                    <a:pt x="1265" y="1711"/>
                    <a:pt x="1169" y="1729"/>
                    <a:pt x="1075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8" y="716"/>
                  </a:cubicBezTo>
                  <a:cubicBezTo>
                    <a:pt x="512" y="442"/>
                    <a:pt x="778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7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5" y="1991"/>
                    <a:pt x="2069" y="1546"/>
                    <a:pt x="2070" y="997"/>
                  </a:cubicBezTo>
                  <a:cubicBezTo>
                    <a:pt x="2070" y="593"/>
                    <a:pt x="1828" y="231"/>
                    <a:pt x="1455" y="77"/>
                  </a:cubicBezTo>
                  <a:cubicBezTo>
                    <a:pt x="1332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41000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80" y="264"/>
                    <a:pt x="1808" y="592"/>
                    <a:pt x="1808" y="997"/>
                  </a:cubicBezTo>
                  <a:cubicBezTo>
                    <a:pt x="1808" y="1293"/>
                    <a:pt x="1629" y="1560"/>
                    <a:pt x="1356" y="1673"/>
                  </a:cubicBezTo>
                  <a:cubicBezTo>
                    <a:pt x="1265" y="1711"/>
                    <a:pt x="1170" y="1729"/>
                    <a:pt x="1075" y="1729"/>
                  </a:cubicBezTo>
                  <a:cubicBezTo>
                    <a:pt x="885" y="1729"/>
                    <a:pt x="697" y="1655"/>
                    <a:pt x="557" y="1514"/>
                  </a:cubicBezTo>
                  <a:cubicBezTo>
                    <a:pt x="348" y="1305"/>
                    <a:pt x="285" y="990"/>
                    <a:pt x="399" y="716"/>
                  </a:cubicBezTo>
                  <a:cubicBezTo>
                    <a:pt x="512" y="442"/>
                    <a:pt x="779" y="264"/>
                    <a:pt x="1075" y="264"/>
                  </a:cubicBezTo>
                  <a:close/>
                  <a:moveTo>
                    <a:pt x="1076" y="1"/>
                  </a:moveTo>
                  <a:cubicBezTo>
                    <a:pt x="816" y="1"/>
                    <a:pt x="562" y="102"/>
                    <a:pt x="371" y="293"/>
                  </a:cubicBezTo>
                  <a:cubicBezTo>
                    <a:pt x="86" y="578"/>
                    <a:pt x="1" y="1006"/>
                    <a:pt x="155" y="1377"/>
                  </a:cubicBezTo>
                  <a:cubicBezTo>
                    <a:pt x="309" y="1750"/>
                    <a:pt x="673" y="1992"/>
                    <a:pt x="1075" y="1992"/>
                  </a:cubicBezTo>
                  <a:cubicBezTo>
                    <a:pt x="1625" y="1991"/>
                    <a:pt x="2071" y="1546"/>
                    <a:pt x="2071" y="997"/>
                  </a:cubicBezTo>
                  <a:cubicBezTo>
                    <a:pt x="2071" y="593"/>
                    <a:pt x="1828" y="231"/>
                    <a:pt x="1456" y="77"/>
                  </a:cubicBezTo>
                  <a:cubicBezTo>
                    <a:pt x="1333" y="26"/>
                    <a:pt x="1204" y="1"/>
                    <a:pt x="1076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4178200" y="2085700"/>
              <a:ext cx="51750" cy="49825"/>
            </a:xfrm>
            <a:custGeom>
              <a:rect b="b" l="l" r="r" t="t"/>
              <a:pathLst>
                <a:path extrusionOk="0" h="1993" w="2070">
                  <a:moveTo>
                    <a:pt x="1074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3" y="1711"/>
                    <a:pt x="1168" y="1729"/>
                    <a:pt x="1074" y="1729"/>
                  </a:cubicBezTo>
                  <a:cubicBezTo>
                    <a:pt x="883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7" y="264"/>
                    <a:pt x="1074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69" y="293"/>
                  </a:cubicBezTo>
                  <a:cubicBezTo>
                    <a:pt x="85" y="578"/>
                    <a:pt x="0" y="1006"/>
                    <a:pt x="154" y="1377"/>
                  </a:cubicBezTo>
                  <a:cubicBezTo>
                    <a:pt x="308" y="1750"/>
                    <a:pt x="671" y="1992"/>
                    <a:pt x="1074" y="1992"/>
                  </a:cubicBezTo>
                  <a:cubicBezTo>
                    <a:pt x="1623" y="1991"/>
                    <a:pt x="2069" y="1546"/>
                    <a:pt x="2070" y="997"/>
                  </a:cubicBezTo>
                  <a:cubicBezTo>
                    <a:pt x="2070" y="593"/>
                    <a:pt x="1827" y="231"/>
                    <a:pt x="1455" y="77"/>
                  </a:cubicBezTo>
                  <a:cubicBezTo>
                    <a:pt x="1332" y="26"/>
                    <a:pt x="1203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25632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9" y="264"/>
                    <a:pt x="1806" y="592"/>
                    <a:pt x="1807" y="997"/>
                  </a:cubicBezTo>
                  <a:cubicBezTo>
                    <a:pt x="1807" y="1293"/>
                    <a:pt x="1629" y="1560"/>
                    <a:pt x="1355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7" y="1655"/>
                    <a:pt x="557" y="1514"/>
                  </a:cubicBezTo>
                  <a:cubicBezTo>
                    <a:pt x="347" y="1305"/>
                    <a:pt x="284" y="990"/>
                    <a:pt x="397" y="716"/>
                  </a:cubicBezTo>
                  <a:cubicBezTo>
                    <a:pt x="511" y="442"/>
                    <a:pt x="779" y="264"/>
                    <a:pt x="1075" y="264"/>
                  </a:cubicBezTo>
                  <a:close/>
                  <a:moveTo>
                    <a:pt x="1075" y="1"/>
                  </a:moveTo>
                  <a:cubicBezTo>
                    <a:pt x="816" y="1"/>
                    <a:pt x="561" y="102"/>
                    <a:pt x="371" y="293"/>
                  </a:cubicBezTo>
                  <a:cubicBezTo>
                    <a:pt x="86" y="577"/>
                    <a:pt x="0" y="1006"/>
                    <a:pt x="154" y="1377"/>
                  </a:cubicBezTo>
                  <a:cubicBezTo>
                    <a:pt x="308" y="1750"/>
                    <a:pt x="672" y="1992"/>
                    <a:pt x="1075" y="1992"/>
                  </a:cubicBezTo>
                  <a:cubicBezTo>
                    <a:pt x="1624" y="1991"/>
                    <a:pt x="2070" y="1546"/>
                    <a:pt x="2070" y="997"/>
                  </a:cubicBezTo>
                  <a:cubicBezTo>
                    <a:pt x="2070" y="593"/>
                    <a:pt x="1827" y="231"/>
                    <a:pt x="1456" y="77"/>
                  </a:cubicBezTo>
                  <a:cubicBezTo>
                    <a:pt x="1333" y="26"/>
                    <a:pt x="1203" y="1"/>
                    <a:pt x="1075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4334475" y="2085700"/>
              <a:ext cx="51775" cy="49825"/>
            </a:xfrm>
            <a:custGeom>
              <a:rect b="b" l="l" r="r" t="t"/>
              <a:pathLst>
                <a:path extrusionOk="0" h="1993" w="2071">
                  <a:moveTo>
                    <a:pt x="1075" y="264"/>
                  </a:moveTo>
                  <a:cubicBezTo>
                    <a:pt x="1478" y="264"/>
                    <a:pt x="1806" y="592"/>
                    <a:pt x="1806" y="997"/>
                  </a:cubicBezTo>
                  <a:cubicBezTo>
                    <a:pt x="1806" y="1293"/>
                    <a:pt x="1628" y="1560"/>
                    <a:pt x="1354" y="1673"/>
                  </a:cubicBezTo>
                  <a:cubicBezTo>
                    <a:pt x="1264" y="1711"/>
                    <a:pt x="1169" y="1729"/>
                    <a:pt x="1074" y="1729"/>
                  </a:cubicBezTo>
                  <a:cubicBezTo>
                    <a:pt x="884" y="1729"/>
                    <a:pt x="696" y="1655"/>
                    <a:pt x="556" y="1514"/>
                  </a:cubicBezTo>
                  <a:cubicBezTo>
                    <a:pt x="346" y="1305"/>
                    <a:pt x="284" y="990"/>
                    <a:pt x="397" y="716"/>
                  </a:cubicBezTo>
                  <a:cubicBezTo>
                    <a:pt x="510" y="442"/>
                    <a:pt x="778" y="264"/>
                    <a:pt x="1075" y="264"/>
                  </a:cubicBezTo>
                  <a:close/>
                  <a:moveTo>
                    <a:pt x="1074" y="1"/>
                  </a:moveTo>
                  <a:cubicBezTo>
                    <a:pt x="815" y="1"/>
                    <a:pt x="560" y="102"/>
                    <a:pt x="370" y="293"/>
                  </a:cubicBezTo>
                  <a:cubicBezTo>
                    <a:pt x="85" y="578"/>
                    <a:pt x="1" y="1006"/>
                    <a:pt x="155" y="1377"/>
                  </a:cubicBezTo>
                  <a:cubicBezTo>
                    <a:pt x="309" y="1750"/>
                    <a:pt x="671" y="1992"/>
                    <a:pt x="1075" y="1992"/>
                  </a:cubicBezTo>
                  <a:cubicBezTo>
                    <a:pt x="1624" y="1991"/>
                    <a:pt x="2069" y="1546"/>
                    <a:pt x="2070" y="997"/>
                  </a:cubicBezTo>
                  <a:cubicBezTo>
                    <a:pt x="2069" y="593"/>
                    <a:pt x="1828" y="231"/>
                    <a:pt x="1455" y="77"/>
                  </a:cubicBezTo>
                  <a:cubicBezTo>
                    <a:pt x="1332" y="26"/>
                    <a:pt x="1202" y="1"/>
                    <a:pt x="1074" y="1"/>
                  </a:cubicBez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7"/>
          <p:cNvSpPr txBox="1"/>
          <p:nvPr>
            <p:ph idx="1" type="body"/>
          </p:nvPr>
        </p:nvSpPr>
        <p:spPr>
          <a:xfrm>
            <a:off x="4515300" y="1134450"/>
            <a:ext cx="28080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0" name="Google Shape;270;p7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71" name="Google Shape;271;p7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272" name="Google Shape;272;p7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" name="Google Shape;282;p7"/>
          <p:cNvSpPr/>
          <p:nvPr/>
        </p:nvSpPr>
        <p:spPr>
          <a:xfrm rot="10800000">
            <a:off x="6066975" y="-576587"/>
            <a:ext cx="1645500" cy="1423200"/>
          </a:xfrm>
          <a:prstGeom prst="triangle">
            <a:avLst>
              <a:gd fmla="val 50000" name="adj"/>
            </a:avLst>
          </a:prstGeom>
          <a:solidFill>
            <a:srgbClr val="FFD966">
              <a:alpha val="370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7"/>
          <p:cNvSpPr/>
          <p:nvPr/>
        </p:nvSpPr>
        <p:spPr>
          <a:xfrm>
            <a:off x="8634814" y="135850"/>
            <a:ext cx="747328" cy="747382"/>
          </a:xfrm>
          <a:custGeom>
            <a:rect b="b" l="l" r="r" t="t"/>
            <a:pathLst>
              <a:path extrusionOk="0" h="13932" w="13931">
                <a:moveTo>
                  <a:pt x="6966" y="1842"/>
                </a:moveTo>
                <a:cubicBezTo>
                  <a:pt x="9791" y="1842"/>
                  <a:pt x="12090" y="4140"/>
                  <a:pt x="12090" y="6966"/>
                </a:cubicBezTo>
                <a:cubicBezTo>
                  <a:pt x="12090" y="9792"/>
                  <a:pt x="9791" y="12090"/>
                  <a:pt x="6966" y="12090"/>
                </a:cubicBezTo>
                <a:cubicBezTo>
                  <a:pt x="4140" y="12090"/>
                  <a:pt x="1842" y="9792"/>
                  <a:pt x="1842" y="6966"/>
                </a:cubicBezTo>
                <a:cubicBezTo>
                  <a:pt x="1842" y="4140"/>
                  <a:pt x="4140" y="1842"/>
                  <a:pt x="6966" y="1842"/>
                </a:cubicBezTo>
                <a:close/>
                <a:moveTo>
                  <a:pt x="6966" y="1"/>
                </a:moveTo>
                <a:cubicBezTo>
                  <a:pt x="3125" y="1"/>
                  <a:pt x="0" y="3126"/>
                  <a:pt x="0" y="6966"/>
                </a:cubicBezTo>
                <a:cubicBezTo>
                  <a:pt x="0" y="10806"/>
                  <a:pt x="3125" y="13932"/>
                  <a:pt x="6966" y="13932"/>
                </a:cubicBezTo>
                <a:cubicBezTo>
                  <a:pt x="10806" y="13932"/>
                  <a:pt x="13931" y="10806"/>
                  <a:pt x="13931" y="6966"/>
                </a:cubicBezTo>
                <a:cubicBezTo>
                  <a:pt x="13931" y="3126"/>
                  <a:pt x="10806" y="1"/>
                  <a:pt x="6966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7"/>
          <p:cNvSpPr/>
          <p:nvPr/>
        </p:nvSpPr>
        <p:spPr>
          <a:xfrm>
            <a:off x="8339313" y="185275"/>
            <a:ext cx="648568" cy="648514"/>
          </a:xfrm>
          <a:custGeom>
            <a:rect b="b" l="l" r="r" t="t"/>
            <a:pathLst>
              <a:path extrusionOk="0" h="12089" w="12090">
                <a:moveTo>
                  <a:pt x="6045" y="1598"/>
                </a:moveTo>
                <a:cubicBezTo>
                  <a:pt x="8496" y="1598"/>
                  <a:pt x="10492" y="3593"/>
                  <a:pt x="10492" y="6044"/>
                </a:cubicBezTo>
                <a:cubicBezTo>
                  <a:pt x="10492" y="8495"/>
                  <a:pt x="8496" y="10491"/>
                  <a:pt x="6045" y="10491"/>
                </a:cubicBezTo>
                <a:cubicBezTo>
                  <a:pt x="3593" y="10491"/>
                  <a:pt x="1598" y="8496"/>
                  <a:pt x="1598" y="6044"/>
                </a:cubicBezTo>
                <a:cubicBezTo>
                  <a:pt x="1598" y="3592"/>
                  <a:pt x="3593" y="1598"/>
                  <a:pt x="6045" y="1598"/>
                </a:cubicBezTo>
                <a:close/>
                <a:moveTo>
                  <a:pt x="6045" y="0"/>
                </a:moveTo>
                <a:cubicBezTo>
                  <a:pt x="2712" y="0"/>
                  <a:pt x="0" y="2712"/>
                  <a:pt x="0" y="6044"/>
                </a:cubicBezTo>
                <a:cubicBezTo>
                  <a:pt x="0" y="9378"/>
                  <a:pt x="2712" y="12088"/>
                  <a:pt x="6045" y="12088"/>
                </a:cubicBezTo>
                <a:cubicBezTo>
                  <a:pt x="9378" y="12088"/>
                  <a:pt x="12089" y="9377"/>
                  <a:pt x="12089" y="6044"/>
                </a:cubicBezTo>
                <a:cubicBezTo>
                  <a:pt x="12089" y="2712"/>
                  <a:pt x="9378" y="0"/>
                  <a:pt x="6045" y="0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8"/>
          <p:cNvSpPr/>
          <p:nvPr/>
        </p:nvSpPr>
        <p:spPr>
          <a:xfrm>
            <a:off x="-636400" y="1674050"/>
            <a:ext cx="4694100" cy="4694100"/>
          </a:xfrm>
          <a:prstGeom prst="ellipse">
            <a:avLst/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8"/>
          <p:cNvSpPr txBox="1"/>
          <p:nvPr>
            <p:ph type="title"/>
          </p:nvPr>
        </p:nvSpPr>
        <p:spPr>
          <a:xfrm>
            <a:off x="718850" y="2234125"/>
            <a:ext cx="3235500" cy="261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9"/>
          <p:cNvSpPr txBox="1"/>
          <p:nvPr>
            <p:ph idx="1" type="subTitle"/>
          </p:nvPr>
        </p:nvSpPr>
        <p:spPr>
          <a:xfrm>
            <a:off x="3668150" y="724075"/>
            <a:ext cx="3325800" cy="9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0" name="Google Shape;290;p9"/>
          <p:cNvSpPr txBox="1"/>
          <p:nvPr>
            <p:ph idx="2" type="body"/>
          </p:nvPr>
        </p:nvSpPr>
        <p:spPr>
          <a:xfrm>
            <a:off x="3668150" y="2030150"/>
            <a:ext cx="3325800" cy="25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1" name="Google Shape;291;p9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92" name="Google Shape;292;p9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293" name="Google Shape;293;p9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0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05" name="Google Shape;305;p10"/>
          <p:cNvGrpSpPr/>
          <p:nvPr/>
        </p:nvGrpSpPr>
        <p:grpSpPr>
          <a:xfrm>
            <a:off x="8448738" y="4410575"/>
            <a:ext cx="229075" cy="1063850"/>
            <a:chOff x="6963625" y="2302750"/>
            <a:chExt cx="229075" cy="1063850"/>
          </a:xfrm>
        </p:grpSpPr>
        <p:sp>
          <p:nvSpPr>
            <p:cNvPr id="306" name="Google Shape;306;p10"/>
            <p:cNvSpPr/>
            <p:nvPr/>
          </p:nvSpPr>
          <p:spPr>
            <a:xfrm>
              <a:off x="6963625" y="23027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1"/>
                  </a:moveTo>
                  <a:lnTo>
                    <a:pt x="1" y="4582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0"/>
            <p:cNvSpPr/>
            <p:nvPr/>
          </p:nvSpPr>
          <p:spPr>
            <a:xfrm>
              <a:off x="6963625" y="24056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0"/>
            <p:cNvSpPr/>
            <p:nvPr/>
          </p:nvSpPr>
          <p:spPr>
            <a:xfrm>
              <a:off x="6963625" y="250855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59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0"/>
            <p:cNvSpPr/>
            <p:nvPr/>
          </p:nvSpPr>
          <p:spPr>
            <a:xfrm>
              <a:off x="6963625" y="2611450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6963625" y="27143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1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0"/>
            <p:cNvSpPr/>
            <p:nvPr/>
          </p:nvSpPr>
          <p:spPr>
            <a:xfrm>
              <a:off x="6963625" y="28172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2"/>
                  </a:lnTo>
                  <a:lnTo>
                    <a:pt x="930" y="5512"/>
                  </a:lnTo>
                  <a:lnTo>
                    <a:pt x="4582" y="1860"/>
                  </a:lnTo>
                  <a:lnTo>
                    <a:pt x="8232" y="5512"/>
                  </a:lnTo>
                  <a:lnTo>
                    <a:pt x="9162" y="4582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0"/>
            <p:cNvSpPr/>
            <p:nvPr/>
          </p:nvSpPr>
          <p:spPr>
            <a:xfrm>
              <a:off x="6963625" y="29201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3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3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0"/>
            <p:cNvSpPr/>
            <p:nvPr/>
          </p:nvSpPr>
          <p:spPr>
            <a:xfrm>
              <a:off x="6963625" y="3023025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0"/>
                  </a:moveTo>
                  <a:lnTo>
                    <a:pt x="1" y="4581"/>
                  </a:lnTo>
                  <a:lnTo>
                    <a:pt x="930" y="5511"/>
                  </a:lnTo>
                  <a:lnTo>
                    <a:pt x="4582" y="1860"/>
                  </a:lnTo>
                  <a:lnTo>
                    <a:pt x="8232" y="5511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6963625" y="3125925"/>
              <a:ext cx="229075" cy="137775"/>
            </a:xfrm>
            <a:custGeom>
              <a:rect b="b" l="l" r="r" t="t"/>
              <a:pathLst>
                <a:path extrusionOk="0" h="5511" w="9163">
                  <a:moveTo>
                    <a:pt x="4582" y="0"/>
                  </a:moveTo>
                  <a:lnTo>
                    <a:pt x="1" y="4581"/>
                  </a:lnTo>
                  <a:lnTo>
                    <a:pt x="930" y="5510"/>
                  </a:lnTo>
                  <a:lnTo>
                    <a:pt x="4582" y="1860"/>
                  </a:lnTo>
                  <a:lnTo>
                    <a:pt x="8232" y="5510"/>
                  </a:lnTo>
                  <a:lnTo>
                    <a:pt x="9162" y="4581"/>
                  </a:lnTo>
                  <a:lnTo>
                    <a:pt x="4582" y="0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0"/>
            <p:cNvSpPr/>
            <p:nvPr/>
          </p:nvSpPr>
          <p:spPr>
            <a:xfrm>
              <a:off x="6963625" y="3228800"/>
              <a:ext cx="229075" cy="137800"/>
            </a:xfrm>
            <a:custGeom>
              <a:rect b="b" l="l" r="r" t="t"/>
              <a:pathLst>
                <a:path extrusionOk="0" h="5512" w="9163">
                  <a:moveTo>
                    <a:pt x="4582" y="1"/>
                  </a:moveTo>
                  <a:lnTo>
                    <a:pt x="1" y="4581"/>
                  </a:lnTo>
                  <a:lnTo>
                    <a:pt x="930" y="5512"/>
                  </a:lnTo>
                  <a:lnTo>
                    <a:pt x="4582" y="1861"/>
                  </a:lnTo>
                  <a:lnTo>
                    <a:pt x="8232" y="5512"/>
                  </a:lnTo>
                  <a:lnTo>
                    <a:pt x="9162" y="458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" name="Google Shape;316;p10"/>
          <p:cNvSpPr/>
          <p:nvPr/>
        </p:nvSpPr>
        <p:spPr>
          <a:xfrm>
            <a:off x="447350" y="-905425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31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D966">
            <a:alpha val="3705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b="1" sz="2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●"/>
              <a:defRPr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canva.com/learn/the-ultimate-guide-to-font-pairing/" TargetMode="External"/><Relationship Id="rId4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canva.com/learn/the-ultimate-guide-to-font-pairing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1" Type="http://schemas.openxmlformats.org/officeDocument/2006/relationships/image" Target="../media/image14.jpg"/><Relationship Id="rId10" Type="http://schemas.openxmlformats.org/officeDocument/2006/relationships/hyperlink" Target="https://github.com/" TargetMode="External"/><Relationship Id="rId13" Type="http://schemas.openxmlformats.org/officeDocument/2006/relationships/hyperlink" Target="https://www.sitebuilder.com/" TargetMode="External"/><Relationship Id="rId12" Type="http://schemas.openxmlformats.org/officeDocument/2006/relationships/hyperlink" Target="https://www.squarespace.com/" TargetMode="External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thenounproject.com/" TargetMode="External"/><Relationship Id="rId4" Type="http://schemas.openxmlformats.org/officeDocument/2006/relationships/hyperlink" Target="https://unsplash.com/" TargetMode="External"/><Relationship Id="rId9" Type="http://schemas.openxmlformats.org/officeDocument/2006/relationships/hyperlink" Target="https://wordpress.com/" TargetMode="External"/><Relationship Id="rId15" Type="http://schemas.openxmlformats.org/officeDocument/2006/relationships/hyperlink" Target="https://www.adobe.com/creativecloud/tools/website-builder.html" TargetMode="External"/><Relationship Id="rId14" Type="http://schemas.openxmlformats.org/officeDocument/2006/relationships/hyperlink" Target="https://www.weebly.com/" TargetMode="External"/><Relationship Id="rId5" Type="http://schemas.openxmlformats.org/officeDocument/2006/relationships/hyperlink" Target="https://pixabay.com/" TargetMode="External"/><Relationship Id="rId6" Type="http://schemas.openxmlformats.org/officeDocument/2006/relationships/hyperlink" Target="http://www.pexels.com/" TargetMode="External"/><Relationship Id="rId7" Type="http://schemas.openxmlformats.org/officeDocument/2006/relationships/hyperlink" Target="https://www.wix.com/" TargetMode="External"/><Relationship Id="rId8" Type="http://schemas.openxmlformats.org/officeDocument/2006/relationships/hyperlink" Target="https://sites.google.com/" TargetMode="External"/></Relationships>
</file>

<file path=ppt/slides/_rels/slide37.xml.rels><?xml version="1.0" encoding="UTF-8" standalone="yes"?><Relationships xmlns="http://schemas.openxmlformats.org/package/2006/relationships"><Relationship Id="rId10" Type="http://schemas.openxmlformats.org/officeDocument/2006/relationships/image" Target="../media/image14.jp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beshower.wixsite.com/portfolio" TargetMode="External"/><Relationship Id="rId4" Type="http://schemas.openxmlformats.org/officeDocument/2006/relationships/hyperlink" Target="https://www.diannafrancisco.com/" TargetMode="External"/><Relationship Id="rId9" Type="http://schemas.openxmlformats.org/officeDocument/2006/relationships/hyperlink" Target="https://www.isabellehahn.com/" TargetMode="External"/><Relationship Id="rId5" Type="http://schemas.openxmlformats.org/officeDocument/2006/relationships/hyperlink" Target="https://jrussell.chpc.utah.edu/" TargetMode="External"/><Relationship Id="rId6" Type="http://schemas.openxmlformats.org/officeDocument/2006/relationships/hyperlink" Target="https://sites.google.com/view/james-russell/home" TargetMode="External"/><Relationship Id="rId7" Type="http://schemas.openxmlformats.org/officeDocument/2006/relationships/hyperlink" Target="https://travismerchant.squarespace.com/" TargetMode="External"/><Relationship Id="rId8" Type="http://schemas.openxmlformats.org/officeDocument/2006/relationships/hyperlink" Target="https://rubentellsstories.myportfolio.com/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go.ncsu.edu/pseval" TargetMode="External"/><Relationship Id="rId4" Type="http://schemas.openxmlformats.org/officeDocument/2006/relationships/hyperlink" Target="https://www.wix.com/blog/creative/2020/03/best-portfolio-websites" TargetMode="External"/><Relationship Id="rId5" Type="http://schemas.openxmlformats.org/officeDocument/2006/relationships/hyperlink" Target="https://www.interaction-design.org/literature/topics/ux-desig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>
            <a:alpha val="37050"/>
          </a:srgbClr>
        </a:solidFill>
      </p:bgPr>
    </p:bg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24"/>
          <p:cNvSpPr/>
          <p:nvPr/>
        </p:nvSpPr>
        <p:spPr>
          <a:xfrm>
            <a:off x="4038510" y="1078896"/>
            <a:ext cx="3769346" cy="3769346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24"/>
          <p:cNvSpPr/>
          <p:nvPr/>
        </p:nvSpPr>
        <p:spPr>
          <a:xfrm>
            <a:off x="1336157" y="295264"/>
            <a:ext cx="3769346" cy="3769346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24"/>
          <p:cNvSpPr txBox="1"/>
          <p:nvPr>
            <p:ph type="ctrTitle"/>
          </p:nvPr>
        </p:nvSpPr>
        <p:spPr>
          <a:xfrm>
            <a:off x="1061400" y="1493263"/>
            <a:ext cx="6868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Crafting Your Professional Digital Portfolio</a:t>
            </a:r>
            <a:endParaRPr/>
          </a:p>
        </p:txBody>
      </p:sp>
      <p:sp>
        <p:nvSpPr>
          <p:cNvPr id="910" name="Google Shape;910;p24"/>
          <p:cNvSpPr txBox="1"/>
          <p:nvPr>
            <p:ph idx="1" type="subTitle"/>
          </p:nvPr>
        </p:nvSpPr>
        <p:spPr>
          <a:xfrm>
            <a:off x="1973500" y="3488888"/>
            <a:ext cx="515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Bethany Van Scooter || 2 April 2020</a:t>
            </a:r>
            <a:endParaRPr/>
          </a:p>
        </p:txBody>
      </p:sp>
      <p:sp>
        <p:nvSpPr>
          <p:cNvPr id="911" name="Google Shape;911;p24"/>
          <p:cNvSpPr/>
          <p:nvPr/>
        </p:nvSpPr>
        <p:spPr>
          <a:xfrm>
            <a:off x="6507500" y="404525"/>
            <a:ext cx="1885125" cy="1885125"/>
          </a:xfrm>
          <a:custGeom>
            <a:rect b="b" l="l" r="r" t="t"/>
            <a:pathLst>
              <a:path extrusionOk="0" h="75405" w="75405">
                <a:moveTo>
                  <a:pt x="37634" y="0"/>
                </a:moveTo>
                <a:cubicBezTo>
                  <a:pt x="37270" y="0"/>
                  <a:pt x="36976" y="295"/>
                  <a:pt x="36976" y="657"/>
                </a:cubicBezTo>
                <a:cubicBezTo>
                  <a:pt x="36976" y="1021"/>
                  <a:pt x="37270" y="1315"/>
                  <a:pt x="37634" y="1315"/>
                </a:cubicBezTo>
                <a:lnTo>
                  <a:pt x="37702" y="1315"/>
                </a:lnTo>
                <a:cubicBezTo>
                  <a:pt x="38544" y="1315"/>
                  <a:pt x="39394" y="1345"/>
                  <a:pt x="40230" y="1401"/>
                </a:cubicBezTo>
                <a:cubicBezTo>
                  <a:pt x="40245" y="1403"/>
                  <a:pt x="40260" y="1403"/>
                  <a:pt x="40276" y="1403"/>
                </a:cubicBezTo>
                <a:cubicBezTo>
                  <a:pt x="40629" y="1401"/>
                  <a:pt x="40919" y="1121"/>
                  <a:pt x="40931" y="767"/>
                </a:cubicBezTo>
                <a:cubicBezTo>
                  <a:pt x="40942" y="415"/>
                  <a:pt x="40672" y="114"/>
                  <a:pt x="40320" y="90"/>
                </a:cubicBezTo>
                <a:cubicBezTo>
                  <a:pt x="39454" y="30"/>
                  <a:pt x="38574" y="0"/>
                  <a:pt x="37702" y="0"/>
                </a:cubicBezTo>
                <a:close/>
                <a:moveTo>
                  <a:pt x="34992" y="98"/>
                </a:moveTo>
                <a:cubicBezTo>
                  <a:pt x="34976" y="98"/>
                  <a:pt x="34960" y="99"/>
                  <a:pt x="34943" y="100"/>
                </a:cubicBezTo>
                <a:cubicBezTo>
                  <a:pt x="34052" y="164"/>
                  <a:pt x="33152" y="262"/>
                  <a:pt x="32269" y="389"/>
                </a:cubicBezTo>
                <a:cubicBezTo>
                  <a:pt x="31928" y="438"/>
                  <a:pt x="31682" y="742"/>
                  <a:pt x="31706" y="1086"/>
                </a:cubicBezTo>
                <a:cubicBezTo>
                  <a:pt x="31730" y="1430"/>
                  <a:pt x="32018" y="1697"/>
                  <a:pt x="32362" y="1697"/>
                </a:cubicBezTo>
                <a:cubicBezTo>
                  <a:pt x="32393" y="1697"/>
                  <a:pt x="32426" y="1695"/>
                  <a:pt x="32457" y="1691"/>
                </a:cubicBezTo>
                <a:cubicBezTo>
                  <a:pt x="33309" y="1568"/>
                  <a:pt x="34177" y="1473"/>
                  <a:pt x="35039" y="1411"/>
                </a:cubicBezTo>
                <a:cubicBezTo>
                  <a:pt x="35401" y="1385"/>
                  <a:pt x="35673" y="1070"/>
                  <a:pt x="35647" y="707"/>
                </a:cubicBezTo>
                <a:cubicBezTo>
                  <a:pt x="35622" y="362"/>
                  <a:pt x="35334" y="98"/>
                  <a:pt x="34992" y="98"/>
                </a:cubicBezTo>
                <a:close/>
                <a:moveTo>
                  <a:pt x="42905" y="362"/>
                </a:moveTo>
                <a:cubicBezTo>
                  <a:pt x="42581" y="362"/>
                  <a:pt x="42299" y="599"/>
                  <a:pt x="42253" y="928"/>
                </a:cubicBezTo>
                <a:cubicBezTo>
                  <a:pt x="42202" y="1288"/>
                  <a:pt x="42453" y="1621"/>
                  <a:pt x="42813" y="1671"/>
                </a:cubicBezTo>
                <a:cubicBezTo>
                  <a:pt x="43667" y="1792"/>
                  <a:pt x="44528" y="1943"/>
                  <a:pt x="45370" y="2124"/>
                </a:cubicBezTo>
                <a:cubicBezTo>
                  <a:pt x="45415" y="2134"/>
                  <a:pt x="45462" y="2139"/>
                  <a:pt x="45508" y="2139"/>
                </a:cubicBezTo>
                <a:cubicBezTo>
                  <a:pt x="45844" y="2137"/>
                  <a:pt x="46126" y="1884"/>
                  <a:pt x="46161" y="1550"/>
                </a:cubicBezTo>
                <a:cubicBezTo>
                  <a:pt x="46195" y="1215"/>
                  <a:pt x="45974" y="908"/>
                  <a:pt x="45646" y="838"/>
                </a:cubicBezTo>
                <a:cubicBezTo>
                  <a:pt x="44773" y="651"/>
                  <a:pt x="43882" y="493"/>
                  <a:pt x="42996" y="368"/>
                </a:cubicBezTo>
                <a:cubicBezTo>
                  <a:pt x="42965" y="364"/>
                  <a:pt x="42935" y="362"/>
                  <a:pt x="42905" y="362"/>
                </a:cubicBezTo>
                <a:close/>
                <a:moveTo>
                  <a:pt x="29768" y="852"/>
                </a:moveTo>
                <a:cubicBezTo>
                  <a:pt x="29720" y="852"/>
                  <a:pt x="29671" y="857"/>
                  <a:pt x="29622" y="868"/>
                </a:cubicBezTo>
                <a:cubicBezTo>
                  <a:pt x="28747" y="1059"/>
                  <a:pt x="27870" y="1284"/>
                  <a:pt x="27016" y="1537"/>
                </a:cubicBezTo>
                <a:cubicBezTo>
                  <a:pt x="26701" y="1629"/>
                  <a:pt x="26502" y="1937"/>
                  <a:pt x="26549" y="2262"/>
                </a:cubicBezTo>
                <a:cubicBezTo>
                  <a:pt x="26595" y="2585"/>
                  <a:pt x="26874" y="2825"/>
                  <a:pt x="27201" y="2825"/>
                </a:cubicBezTo>
                <a:cubicBezTo>
                  <a:pt x="27264" y="2825"/>
                  <a:pt x="27327" y="2816"/>
                  <a:pt x="27387" y="2797"/>
                </a:cubicBezTo>
                <a:cubicBezTo>
                  <a:pt x="28213" y="2554"/>
                  <a:pt x="29059" y="2337"/>
                  <a:pt x="29902" y="2153"/>
                </a:cubicBezTo>
                <a:cubicBezTo>
                  <a:pt x="30259" y="2078"/>
                  <a:pt x="30487" y="1725"/>
                  <a:pt x="30408" y="1369"/>
                </a:cubicBezTo>
                <a:cubicBezTo>
                  <a:pt x="30341" y="1061"/>
                  <a:pt x="30070" y="852"/>
                  <a:pt x="29768" y="852"/>
                </a:cubicBezTo>
                <a:close/>
                <a:moveTo>
                  <a:pt x="48088" y="1475"/>
                </a:moveTo>
                <a:cubicBezTo>
                  <a:pt x="47802" y="1475"/>
                  <a:pt x="47541" y="1663"/>
                  <a:pt x="47457" y="1949"/>
                </a:cubicBezTo>
                <a:cubicBezTo>
                  <a:pt x="47357" y="2290"/>
                  <a:pt x="47548" y="2650"/>
                  <a:pt x="47886" y="2758"/>
                </a:cubicBezTo>
                <a:cubicBezTo>
                  <a:pt x="48713" y="2999"/>
                  <a:pt x="49542" y="3274"/>
                  <a:pt x="50352" y="3573"/>
                </a:cubicBezTo>
                <a:cubicBezTo>
                  <a:pt x="50425" y="3601"/>
                  <a:pt x="50502" y="3614"/>
                  <a:pt x="50581" y="3615"/>
                </a:cubicBezTo>
                <a:cubicBezTo>
                  <a:pt x="50582" y="3615"/>
                  <a:pt x="50583" y="3615"/>
                  <a:pt x="50583" y="3615"/>
                </a:cubicBezTo>
                <a:cubicBezTo>
                  <a:pt x="50901" y="3615"/>
                  <a:pt x="51173" y="3387"/>
                  <a:pt x="51230" y="3074"/>
                </a:cubicBezTo>
                <a:cubicBezTo>
                  <a:pt x="51285" y="2760"/>
                  <a:pt x="51109" y="2451"/>
                  <a:pt x="50809" y="2340"/>
                </a:cubicBezTo>
                <a:cubicBezTo>
                  <a:pt x="49970" y="2030"/>
                  <a:pt x="49111" y="1746"/>
                  <a:pt x="48254" y="1497"/>
                </a:cubicBezTo>
                <a:cubicBezTo>
                  <a:pt x="48199" y="1482"/>
                  <a:pt x="48143" y="1475"/>
                  <a:pt x="48088" y="1475"/>
                </a:cubicBezTo>
                <a:close/>
                <a:moveTo>
                  <a:pt x="24687" y="2351"/>
                </a:moveTo>
                <a:cubicBezTo>
                  <a:pt x="24612" y="2351"/>
                  <a:pt x="24537" y="2363"/>
                  <a:pt x="24462" y="2390"/>
                </a:cubicBezTo>
                <a:cubicBezTo>
                  <a:pt x="23628" y="2704"/>
                  <a:pt x="22793" y="3052"/>
                  <a:pt x="21983" y="3424"/>
                </a:cubicBezTo>
                <a:cubicBezTo>
                  <a:pt x="21701" y="3553"/>
                  <a:pt x="21548" y="3860"/>
                  <a:pt x="21614" y="4162"/>
                </a:cubicBezTo>
                <a:cubicBezTo>
                  <a:pt x="21681" y="4464"/>
                  <a:pt x="21948" y="4679"/>
                  <a:pt x="22257" y="4679"/>
                </a:cubicBezTo>
                <a:cubicBezTo>
                  <a:pt x="22352" y="4679"/>
                  <a:pt x="22445" y="4658"/>
                  <a:pt x="22530" y="4620"/>
                </a:cubicBezTo>
                <a:cubicBezTo>
                  <a:pt x="23313" y="4259"/>
                  <a:pt x="24119" y="3924"/>
                  <a:pt x="24925" y="3622"/>
                </a:cubicBezTo>
                <a:cubicBezTo>
                  <a:pt x="25261" y="3492"/>
                  <a:pt x="25430" y="3115"/>
                  <a:pt x="25304" y="2777"/>
                </a:cubicBezTo>
                <a:cubicBezTo>
                  <a:pt x="25204" y="2514"/>
                  <a:pt x="24954" y="2351"/>
                  <a:pt x="24687" y="2351"/>
                </a:cubicBezTo>
                <a:close/>
                <a:moveTo>
                  <a:pt x="53027" y="3309"/>
                </a:moveTo>
                <a:cubicBezTo>
                  <a:pt x="52778" y="3309"/>
                  <a:pt x="52538" y="3452"/>
                  <a:pt x="52428" y="3694"/>
                </a:cubicBezTo>
                <a:cubicBezTo>
                  <a:pt x="52278" y="4024"/>
                  <a:pt x="52425" y="4414"/>
                  <a:pt x="52755" y="4564"/>
                </a:cubicBezTo>
                <a:cubicBezTo>
                  <a:pt x="53539" y="4921"/>
                  <a:pt x="54322" y="5311"/>
                  <a:pt x="55080" y="5725"/>
                </a:cubicBezTo>
                <a:cubicBezTo>
                  <a:pt x="55176" y="5778"/>
                  <a:pt x="55285" y="5805"/>
                  <a:pt x="55395" y="5805"/>
                </a:cubicBezTo>
                <a:cubicBezTo>
                  <a:pt x="55695" y="5805"/>
                  <a:pt x="55958" y="5601"/>
                  <a:pt x="56032" y="5310"/>
                </a:cubicBezTo>
                <a:cubicBezTo>
                  <a:pt x="56106" y="5019"/>
                  <a:pt x="55973" y="4714"/>
                  <a:pt x="55708" y="4570"/>
                </a:cubicBezTo>
                <a:cubicBezTo>
                  <a:pt x="54922" y="4142"/>
                  <a:pt x="54112" y="3737"/>
                  <a:pt x="53299" y="3368"/>
                </a:cubicBezTo>
                <a:cubicBezTo>
                  <a:pt x="53211" y="3328"/>
                  <a:pt x="53118" y="3309"/>
                  <a:pt x="53027" y="3309"/>
                </a:cubicBezTo>
                <a:close/>
                <a:moveTo>
                  <a:pt x="19896" y="4552"/>
                </a:moveTo>
                <a:cubicBezTo>
                  <a:pt x="19790" y="4552"/>
                  <a:pt x="19681" y="4578"/>
                  <a:pt x="19581" y="4633"/>
                </a:cubicBezTo>
                <a:cubicBezTo>
                  <a:pt x="18800" y="5063"/>
                  <a:pt x="18023" y="5526"/>
                  <a:pt x="17272" y="6011"/>
                </a:cubicBezTo>
                <a:cubicBezTo>
                  <a:pt x="17027" y="6169"/>
                  <a:pt x="16916" y="6470"/>
                  <a:pt x="16998" y="6749"/>
                </a:cubicBezTo>
                <a:cubicBezTo>
                  <a:pt x="17080" y="7029"/>
                  <a:pt x="17337" y="7220"/>
                  <a:pt x="17629" y="7221"/>
                </a:cubicBezTo>
                <a:cubicBezTo>
                  <a:pt x="17755" y="7221"/>
                  <a:pt x="17880" y="7185"/>
                  <a:pt x="17986" y="7116"/>
                </a:cubicBezTo>
                <a:cubicBezTo>
                  <a:pt x="18710" y="6648"/>
                  <a:pt x="19459" y="6200"/>
                  <a:pt x="20214" y="5786"/>
                </a:cubicBezTo>
                <a:cubicBezTo>
                  <a:pt x="20532" y="5612"/>
                  <a:pt x="20649" y="5212"/>
                  <a:pt x="20474" y="4893"/>
                </a:cubicBezTo>
                <a:cubicBezTo>
                  <a:pt x="20354" y="4675"/>
                  <a:pt x="20129" y="4552"/>
                  <a:pt x="19896" y="4552"/>
                </a:cubicBezTo>
                <a:close/>
                <a:moveTo>
                  <a:pt x="57672" y="5837"/>
                </a:moveTo>
                <a:cubicBezTo>
                  <a:pt x="57456" y="5837"/>
                  <a:pt x="57244" y="5944"/>
                  <a:pt x="57119" y="6139"/>
                </a:cubicBezTo>
                <a:cubicBezTo>
                  <a:pt x="56922" y="6445"/>
                  <a:pt x="57011" y="6852"/>
                  <a:pt x="57316" y="7049"/>
                </a:cubicBezTo>
                <a:cubicBezTo>
                  <a:pt x="58043" y="7514"/>
                  <a:pt x="58761" y="8012"/>
                  <a:pt x="59452" y="8529"/>
                </a:cubicBezTo>
                <a:cubicBezTo>
                  <a:pt x="59564" y="8612"/>
                  <a:pt x="59701" y="8658"/>
                  <a:pt x="59841" y="8658"/>
                </a:cubicBezTo>
                <a:cubicBezTo>
                  <a:pt x="59842" y="8658"/>
                  <a:pt x="59844" y="8658"/>
                  <a:pt x="59846" y="8658"/>
                </a:cubicBezTo>
                <a:lnTo>
                  <a:pt x="59846" y="8659"/>
                </a:lnTo>
                <a:cubicBezTo>
                  <a:pt x="60129" y="8659"/>
                  <a:pt x="60381" y="8478"/>
                  <a:pt x="60470" y="8209"/>
                </a:cubicBezTo>
                <a:cubicBezTo>
                  <a:pt x="60560" y="7940"/>
                  <a:pt x="60466" y="7644"/>
                  <a:pt x="60240" y="7474"/>
                </a:cubicBezTo>
                <a:cubicBezTo>
                  <a:pt x="59524" y="6940"/>
                  <a:pt x="58779" y="6424"/>
                  <a:pt x="58028" y="5942"/>
                </a:cubicBezTo>
                <a:cubicBezTo>
                  <a:pt x="57917" y="5871"/>
                  <a:pt x="57794" y="5837"/>
                  <a:pt x="57672" y="5837"/>
                </a:cubicBezTo>
                <a:close/>
                <a:moveTo>
                  <a:pt x="15473" y="7408"/>
                </a:moveTo>
                <a:cubicBezTo>
                  <a:pt x="15330" y="7408"/>
                  <a:pt x="15187" y="7454"/>
                  <a:pt x="15066" y="7550"/>
                </a:cubicBezTo>
                <a:cubicBezTo>
                  <a:pt x="14352" y="8086"/>
                  <a:pt x="13648" y="8655"/>
                  <a:pt x="12974" y="9242"/>
                </a:cubicBezTo>
                <a:cubicBezTo>
                  <a:pt x="12767" y="9422"/>
                  <a:pt x="12694" y="9711"/>
                  <a:pt x="12790" y="9969"/>
                </a:cubicBezTo>
                <a:cubicBezTo>
                  <a:pt x="12886" y="10226"/>
                  <a:pt x="13131" y="10395"/>
                  <a:pt x="13406" y="10395"/>
                </a:cubicBezTo>
                <a:cubicBezTo>
                  <a:pt x="13564" y="10395"/>
                  <a:pt x="13717" y="10339"/>
                  <a:pt x="13837" y="10235"/>
                </a:cubicBezTo>
                <a:cubicBezTo>
                  <a:pt x="14487" y="9668"/>
                  <a:pt x="15167" y="9118"/>
                  <a:pt x="15855" y="8601"/>
                </a:cubicBezTo>
                <a:cubicBezTo>
                  <a:pt x="16156" y="8387"/>
                  <a:pt x="16221" y="7966"/>
                  <a:pt x="15998" y="7670"/>
                </a:cubicBezTo>
                <a:cubicBezTo>
                  <a:pt x="15869" y="7498"/>
                  <a:pt x="15672" y="7408"/>
                  <a:pt x="15473" y="7408"/>
                </a:cubicBezTo>
                <a:close/>
                <a:moveTo>
                  <a:pt x="61907" y="9000"/>
                </a:moveTo>
                <a:cubicBezTo>
                  <a:pt x="61722" y="9000"/>
                  <a:pt x="61539" y="9077"/>
                  <a:pt x="61409" y="9228"/>
                </a:cubicBezTo>
                <a:cubicBezTo>
                  <a:pt x="61172" y="9503"/>
                  <a:pt x="61203" y="9919"/>
                  <a:pt x="61478" y="10156"/>
                </a:cubicBezTo>
                <a:cubicBezTo>
                  <a:pt x="62129" y="10719"/>
                  <a:pt x="62770" y="11313"/>
                  <a:pt x="63382" y="11923"/>
                </a:cubicBezTo>
                <a:cubicBezTo>
                  <a:pt x="63505" y="12045"/>
                  <a:pt x="63671" y="12115"/>
                  <a:pt x="63846" y="12115"/>
                </a:cubicBezTo>
                <a:lnTo>
                  <a:pt x="63846" y="12114"/>
                </a:lnTo>
                <a:cubicBezTo>
                  <a:pt x="64112" y="12114"/>
                  <a:pt x="64351" y="11953"/>
                  <a:pt x="64453" y="11707"/>
                </a:cubicBezTo>
                <a:cubicBezTo>
                  <a:pt x="64554" y="11461"/>
                  <a:pt x="64497" y="11178"/>
                  <a:pt x="64309" y="10990"/>
                </a:cubicBezTo>
                <a:cubicBezTo>
                  <a:pt x="63675" y="10359"/>
                  <a:pt x="63012" y="9742"/>
                  <a:pt x="62337" y="9160"/>
                </a:cubicBezTo>
                <a:cubicBezTo>
                  <a:pt x="62212" y="9053"/>
                  <a:pt x="62059" y="9000"/>
                  <a:pt x="61907" y="9000"/>
                </a:cubicBezTo>
                <a:close/>
                <a:moveTo>
                  <a:pt x="11466" y="10893"/>
                </a:moveTo>
                <a:cubicBezTo>
                  <a:pt x="11301" y="10893"/>
                  <a:pt x="11136" y="10955"/>
                  <a:pt x="11008" y="11078"/>
                </a:cubicBezTo>
                <a:cubicBezTo>
                  <a:pt x="10377" y="11711"/>
                  <a:pt x="9760" y="12374"/>
                  <a:pt x="9176" y="13049"/>
                </a:cubicBezTo>
                <a:cubicBezTo>
                  <a:pt x="9009" y="13245"/>
                  <a:pt x="8969" y="13519"/>
                  <a:pt x="9076" y="13753"/>
                </a:cubicBezTo>
                <a:cubicBezTo>
                  <a:pt x="9183" y="13987"/>
                  <a:pt x="9417" y="14137"/>
                  <a:pt x="9674" y="14138"/>
                </a:cubicBezTo>
                <a:cubicBezTo>
                  <a:pt x="9864" y="14138"/>
                  <a:pt x="10046" y="14055"/>
                  <a:pt x="10171" y="13910"/>
                </a:cubicBezTo>
                <a:cubicBezTo>
                  <a:pt x="10735" y="13258"/>
                  <a:pt x="11329" y="12618"/>
                  <a:pt x="11939" y="12007"/>
                </a:cubicBezTo>
                <a:cubicBezTo>
                  <a:pt x="12188" y="11748"/>
                  <a:pt x="12184" y="11338"/>
                  <a:pt x="11930" y="11085"/>
                </a:cubicBezTo>
                <a:cubicBezTo>
                  <a:pt x="11802" y="10957"/>
                  <a:pt x="11634" y="10893"/>
                  <a:pt x="11466" y="10893"/>
                </a:cubicBezTo>
                <a:close/>
                <a:moveTo>
                  <a:pt x="65651" y="12730"/>
                </a:moveTo>
                <a:cubicBezTo>
                  <a:pt x="65498" y="12730"/>
                  <a:pt x="65344" y="12783"/>
                  <a:pt x="65219" y="12892"/>
                </a:cubicBezTo>
                <a:cubicBezTo>
                  <a:pt x="64945" y="13130"/>
                  <a:pt x="64916" y="13545"/>
                  <a:pt x="65155" y="13820"/>
                </a:cubicBezTo>
                <a:cubicBezTo>
                  <a:pt x="65721" y="14470"/>
                  <a:pt x="66271" y="15148"/>
                  <a:pt x="66790" y="15838"/>
                </a:cubicBezTo>
                <a:cubicBezTo>
                  <a:pt x="66914" y="16003"/>
                  <a:pt x="67109" y="16099"/>
                  <a:pt x="67315" y="16099"/>
                </a:cubicBezTo>
                <a:lnTo>
                  <a:pt x="67317" y="16099"/>
                </a:lnTo>
                <a:cubicBezTo>
                  <a:pt x="67565" y="16099"/>
                  <a:pt x="67793" y="15958"/>
                  <a:pt x="67904" y="15734"/>
                </a:cubicBezTo>
                <a:cubicBezTo>
                  <a:pt x="68016" y="15512"/>
                  <a:pt x="67991" y="15246"/>
                  <a:pt x="67841" y="15046"/>
                </a:cubicBezTo>
                <a:cubicBezTo>
                  <a:pt x="67303" y="14332"/>
                  <a:pt x="66733" y="13628"/>
                  <a:pt x="66148" y="12956"/>
                </a:cubicBezTo>
                <a:cubicBezTo>
                  <a:pt x="66018" y="12806"/>
                  <a:pt x="65835" y="12730"/>
                  <a:pt x="65651" y="12730"/>
                </a:cubicBezTo>
                <a:close/>
                <a:moveTo>
                  <a:pt x="8017" y="14883"/>
                </a:moveTo>
                <a:cubicBezTo>
                  <a:pt x="7816" y="14883"/>
                  <a:pt x="7619" y="14974"/>
                  <a:pt x="7490" y="15147"/>
                </a:cubicBezTo>
                <a:cubicBezTo>
                  <a:pt x="6954" y="15863"/>
                  <a:pt x="6438" y="16607"/>
                  <a:pt x="5955" y="17360"/>
                </a:cubicBezTo>
                <a:cubicBezTo>
                  <a:pt x="5675" y="17796"/>
                  <a:pt x="5988" y="18371"/>
                  <a:pt x="6508" y="18372"/>
                </a:cubicBezTo>
                <a:cubicBezTo>
                  <a:pt x="6731" y="18372"/>
                  <a:pt x="6941" y="18258"/>
                  <a:pt x="7062" y="18069"/>
                </a:cubicBezTo>
                <a:cubicBezTo>
                  <a:pt x="7527" y="17343"/>
                  <a:pt x="8026" y="16625"/>
                  <a:pt x="8543" y="15935"/>
                </a:cubicBezTo>
                <a:cubicBezTo>
                  <a:pt x="8760" y="15644"/>
                  <a:pt x="8700" y="15232"/>
                  <a:pt x="8410" y="15014"/>
                </a:cubicBezTo>
                <a:cubicBezTo>
                  <a:pt x="8292" y="14926"/>
                  <a:pt x="8154" y="14883"/>
                  <a:pt x="8017" y="14883"/>
                </a:cubicBezTo>
                <a:close/>
                <a:moveTo>
                  <a:pt x="68828" y="16948"/>
                </a:moveTo>
                <a:cubicBezTo>
                  <a:pt x="68705" y="16948"/>
                  <a:pt x="68582" y="16982"/>
                  <a:pt x="68472" y="17054"/>
                </a:cubicBezTo>
                <a:cubicBezTo>
                  <a:pt x="68166" y="17252"/>
                  <a:pt x="68079" y="17660"/>
                  <a:pt x="68278" y="17965"/>
                </a:cubicBezTo>
                <a:cubicBezTo>
                  <a:pt x="68744" y="18688"/>
                  <a:pt x="69192" y="19437"/>
                  <a:pt x="69608" y="20193"/>
                </a:cubicBezTo>
                <a:cubicBezTo>
                  <a:pt x="69723" y="20403"/>
                  <a:pt x="69945" y="20534"/>
                  <a:pt x="70184" y="20534"/>
                </a:cubicBezTo>
                <a:lnTo>
                  <a:pt x="70186" y="20534"/>
                </a:lnTo>
                <a:cubicBezTo>
                  <a:pt x="70686" y="20534"/>
                  <a:pt x="71002" y="19997"/>
                  <a:pt x="70761" y="19559"/>
                </a:cubicBezTo>
                <a:cubicBezTo>
                  <a:pt x="70330" y="18776"/>
                  <a:pt x="69866" y="17999"/>
                  <a:pt x="69382" y="17251"/>
                </a:cubicBezTo>
                <a:cubicBezTo>
                  <a:pt x="69256" y="17055"/>
                  <a:pt x="69044" y="16948"/>
                  <a:pt x="68828" y="16948"/>
                </a:cubicBezTo>
                <a:close/>
                <a:moveTo>
                  <a:pt x="5160" y="19332"/>
                </a:moveTo>
                <a:cubicBezTo>
                  <a:pt x="4927" y="19332"/>
                  <a:pt x="4701" y="19456"/>
                  <a:pt x="4582" y="19674"/>
                </a:cubicBezTo>
                <a:cubicBezTo>
                  <a:pt x="4154" y="20460"/>
                  <a:pt x="3748" y="21271"/>
                  <a:pt x="3378" y="22083"/>
                </a:cubicBezTo>
                <a:cubicBezTo>
                  <a:pt x="3180" y="22519"/>
                  <a:pt x="3498" y="23014"/>
                  <a:pt x="3976" y="23015"/>
                </a:cubicBezTo>
                <a:cubicBezTo>
                  <a:pt x="4234" y="23015"/>
                  <a:pt x="4468" y="22864"/>
                  <a:pt x="4574" y="22629"/>
                </a:cubicBezTo>
                <a:cubicBezTo>
                  <a:pt x="4932" y="21844"/>
                  <a:pt x="5324" y="21062"/>
                  <a:pt x="5737" y="20304"/>
                </a:cubicBezTo>
                <a:cubicBezTo>
                  <a:pt x="5910" y="19986"/>
                  <a:pt x="5793" y="19586"/>
                  <a:pt x="5474" y="19413"/>
                </a:cubicBezTo>
                <a:cubicBezTo>
                  <a:pt x="5374" y="19358"/>
                  <a:pt x="5266" y="19332"/>
                  <a:pt x="5160" y="19332"/>
                </a:cubicBezTo>
                <a:close/>
                <a:moveTo>
                  <a:pt x="71375" y="21582"/>
                </a:moveTo>
                <a:cubicBezTo>
                  <a:pt x="71283" y="21582"/>
                  <a:pt x="71189" y="21601"/>
                  <a:pt x="71100" y="21642"/>
                </a:cubicBezTo>
                <a:cubicBezTo>
                  <a:pt x="70772" y="21793"/>
                  <a:pt x="70628" y="22181"/>
                  <a:pt x="70775" y="22510"/>
                </a:cubicBezTo>
                <a:cubicBezTo>
                  <a:pt x="71137" y="23294"/>
                  <a:pt x="71473" y="24100"/>
                  <a:pt x="71774" y="24904"/>
                </a:cubicBezTo>
                <a:cubicBezTo>
                  <a:pt x="71872" y="25160"/>
                  <a:pt x="72117" y="25329"/>
                  <a:pt x="72391" y="25329"/>
                </a:cubicBezTo>
                <a:cubicBezTo>
                  <a:pt x="72850" y="25328"/>
                  <a:pt x="73167" y="24870"/>
                  <a:pt x="73006" y="24440"/>
                </a:cubicBezTo>
                <a:cubicBezTo>
                  <a:pt x="72692" y="23607"/>
                  <a:pt x="72345" y="22772"/>
                  <a:pt x="71970" y="21960"/>
                </a:cubicBezTo>
                <a:cubicBezTo>
                  <a:pt x="71859" y="21722"/>
                  <a:pt x="71622" y="21582"/>
                  <a:pt x="71375" y="21582"/>
                </a:cubicBezTo>
                <a:close/>
                <a:moveTo>
                  <a:pt x="2971" y="24130"/>
                </a:moveTo>
                <a:cubicBezTo>
                  <a:pt x="2699" y="24130"/>
                  <a:pt x="2444" y="24300"/>
                  <a:pt x="2349" y="24573"/>
                </a:cubicBezTo>
                <a:cubicBezTo>
                  <a:pt x="2039" y="25411"/>
                  <a:pt x="1754" y="26271"/>
                  <a:pt x="1504" y="27129"/>
                </a:cubicBezTo>
                <a:cubicBezTo>
                  <a:pt x="1381" y="27549"/>
                  <a:pt x="1697" y="27969"/>
                  <a:pt x="2135" y="27970"/>
                </a:cubicBezTo>
                <a:cubicBezTo>
                  <a:pt x="2428" y="27969"/>
                  <a:pt x="2684" y="27776"/>
                  <a:pt x="2766" y="27496"/>
                </a:cubicBezTo>
                <a:cubicBezTo>
                  <a:pt x="3007" y="26669"/>
                  <a:pt x="3282" y="25839"/>
                  <a:pt x="3582" y="25031"/>
                </a:cubicBezTo>
                <a:cubicBezTo>
                  <a:pt x="3718" y="24688"/>
                  <a:pt x="3545" y="24300"/>
                  <a:pt x="3199" y="24171"/>
                </a:cubicBezTo>
                <a:cubicBezTo>
                  <a:pt x="3124" y="24143"/>
                  <a:pt x="3047" y="24130"/>
                  <a:pt x="2971" y="24130"/>
                </a:cubicBezTo>
                <a:close/>
                <a:moveTo>
                  <a:pt x="73229" y="26514"/>
                </a:moveTo>
                <a:cubicBezTo>
                  <a:pt x="73167" y="26514"/>
                  <a:pt x="73104" y="26523"/>
                  <a:pt x="73042" y="26541"/>
                </a:cubicBezTo>
                <a:cubicBezTo>
                  <a:pt x="72691" y="26645"/>
                  <a:pt x="72493" y="27016"/>
                  <a:pt x="72600" y="27365"/>
                </a:cubicBezTo>
                <a:cubicBezTo>
                  <a:pt x="72845" y="28194"/>
                  <a:pt x="73062" y="29040"/>
                  <a:pt x="73245" y="29879"/>
                </a:cubicBezTo>
                <a:cubicBezTo>
                  <a:pt x="73312" y="30181"/>
                  <a:pt x="73579" y="30396"/>
                  <a:pt x="73887" y="30397"/>
                </a:cubicBezTo>
                <a:cubicBezTo>
                  <a:pt x="74307" y="30396"/>
                  <a:pt x="74619" y="30009"/>
                  <a:pt x="74530" y="29599"/>
                </a:cubicBezTo>
                <a:cubicBezTo>
                  <a:pt x="74341" y="28728"/>
                  <a:pt x="74114" y="27852"/>
                  <a:pt x="73861" y="26992"/>
                </a:cubicBezTo>
                <a:cubicBezTo>
                  <a:pt x="73779" y="26702"/>
                  <a:pt x="73515" y="26514"/>
                  <a:pt x="73229" y="26514"/>
                </a:cubicBezTo>
                <a:close/>
                <a:moveTo>
                  <a:pt x="1486" y="29218"/>
                </a:moveTo>
                <a:cubicBezTo>
                  <a:pt x="1183" y="29218"/>
                  <a:pt x="910" y="29428"/>
                  <a:pt x="844" y="29737"/>
                </a:cubicBezTo>
                <a:cubicBezTo>
                  <a:pt x="656" y="30609"/>
                  <a:pt x="498" y="31500"/>
                  <a:pt x="373" y="32386"/>
                </a:cubicBezTo>
                <a:cubicBezTo>
                  <a:pt x="317" y="32782"/>
                  <a:pt x="625" y="33135"/>
                  <a:pt x="1024" y="33135"/>
                </a:cubicBezTo>
                <a:cubicBezTo>
                  <a:pt x="1351" y="33135"/>
                  <a:pt x="1629" y="32893"/>
                  <a:pt x="1675" y="32570"/>
                </a:cubicBezTo>
                <a:cubicBezTo>
                  <a:pt x="1796" y="31715"/>
                  <a:pt x="1948" y="30855"/>
                  <a:pt x="2130" y="30014"/>
                </a:cubicBezTo>
                <a:cubicBezTo>
                  <a:pt x="2206" y="29659"/>
                  <a:pt x="1980" y="29309"/>
                  <a:pt x="1625" y="29233"/>
                </a:cubicBezTo>
                <a:cubicBezTo>
                  <a:pt x="1579" y="29223"/>
                  <a:pt x="1532" y="29218"/>
                  <a:pt x="1486" y="29218"/>
                </a:cubicBezTo>
                <a:close/>
                <a:moveTo>
                  <a:pt x="74362" y="31682"/>
                </a:moveTo>
                <a:cubicBezTo>
                  <a:pt x="74331" y="31682"/>
                  <a:pt x="74299" y="31684"/>
                  <a:pt x="74267" y="31688"/>
                </a:cubicBezTo>
                <a:cubicBezTo>
                  <a:pt x="73908" y="31741"/>
                  <a:pt x="73659" y="32074"/>
                  <a:pt x="73711" y="32433"/>
                </a:cubicBezTo>
                <a:cubicBezTo>
                  <a:pt x="73834" y="33283"/>
                  <a:pt x="73928" y="34152"/>
                  <a:pt x="73993" y="35015"/>
                </a:cubicBezTo>
                <a:cubicBezTo>
                  <a:pt x="74017" y="35359"/>
                  <a:pt x="74303" y="35624"/>
                  <a:pt x="74647" y="35625"/>
                </a:cubicBezTo>
                <a:cubicBezTo>
                  <a:pt x="74663" y="35625"/>
                  <a:pt x="74680" y="35624"/>
                  <a:pt x="74695" y="35623"/>
                </a:cubicBezTo>
                <a:cubicBezTo>
                  <a:pt x="75058" y="35597"/>
                  <a:pt x="75331" y="35281"/>
                  <a:pt x="75304" y="34920"/>
                </a:cubicBezTo>
                <a:cubicBezTo>
                  <a:pt x="75237" y="34024"/>
                  <a:pt x="75140" y="33125"/>
                  <a:pt x="75012" y="32245"/>
                </a:cubicBezTo>
                <a:cubicBezTo>
                  <a:pt x="74965" y="31918"/>
                  <a:pt x="74684" y="31682"/>
                  <a:pt x="74362" y="31682"/>
                </a:cubicBezTo>
                <a:close/>
                <a:moveTo>
                  <a:pt x="746" y="34455"/>
                </a:moveTo>
                <a:cubicBezTo>
                  <a:pt x="406" y="34455"/>
                  <a:pt x="119" y="34717"/>
                  <a:pt x="92" y="35062"/>
                </a:cubicBezTo>
                <a:cubicBezTo>
                  <a:pt x="31" y="35934"/>
                  <a:pt x="0" y="36823"/>
                  <a:pt x="0" y="37697"/>
                </a:cubicBezTo>
                <a:lnTo>
                  <a:pt x="0" y="37748"/>
                </a:lnTo>
                <a:cubicBezTo>
                  <a:pt x="0" y="38112"/>
                  <a:pt x="295" y="38405"/>
                  <a:pt x="659" y="38405"/>
                </a:cubicBezTo>
                <a:cubicBezTo>
                  <a:pt x="1021" y="38405"/>
                  <a:pt x="1316" y="38112"/>
                  <a:pt x="1316" y="37748"/>
                </a:cubicBezTo>
                <a:lnTo>
                  <a:pt x="1316" y="37702"/>
                </a:lnTo>
                <a:cubicBezTo>
                  <a:pt x="1316" y="36853"/>
                  <a:pt x="1345" y="35995"/>
                  <a:pt x="1404" y="35152"/>
                </a:cubicBezTo>
                <a:cubicBezTo>
                  <a:pt x="1425" y="34791"/>
                  <a:pt x="1153" y="34481"/>
                  <a:pt x="793" y="34457"/>
                </a:cubicBezTo>
                <a:cubicBezTo>
                  <a:pt x="777" y="34456"/>
                  <a:pt x="761" y="34455"/>
                  <a:pt x="746" y="34455"/>
                </a:cubicBezTo>
                <a:close/>
                <a:moveTo>
                  <a:pt x="74747" y="36952"/>
                </a:moveTo>
                <a:cubicBezTo>
                  <a:pt x="74384" y="36952"/>
                  <a:pt x="74089" y="37246"/>
                  <a:pt x="74089" y="37609"/>
                </a:cubicBezTo>
                <a:lnTo>
                  <a:pt x="74089" y="37703"/>
                </a:lnTo>
                <a:cubicBezTo>
                  <a:pt x="74089" y="38566"/>
                  <a:pt x="74059" y="39439"/>
                  <a:pt x="73998" y="40298"/>
                </a:cubicBezTo>
                <a:cubicBezTo>
                  <a:pt x="73973" y="40660"/>
                  <a:pt x="74245" y="40974"/>
                  <a:pt x="74608" y="41001"/>
                </a:cubicBezTo>
                <a:cubicBezTo>
                  <a:pt x="74624" y="41002"/>
                  <a:pt x="74639" y="41002"/>
                  <a:pt x="74655" y="41002"/>
                </a:cubicBezTo>
                <a:cubicBezTo>
                  <a:pt x="75000" y="41001"/>
                  <a:pt x="75285" y="40735"/>
                  <a:pt x="75311" y="40391"/>
                </a:cubicBezTo>
                <a:cubicBezTo>
                  <a:pt x="75373" y="39501"/>
                  <a:pt x="75405" y="38596"/>
                  <a:pt x="75405" y="37703"/>
                </a:cubicBezTo>
                <a:lnTo>
                  <a:pt x="75405" y="37609"/>
                </a:lnTo>
                <a:cubicBezTo>
                  <a:pt x="75405" y="37246"/>
                  <a:pt x="75110" y="36952"/>
                  <a:pt x="74747" y="36952"/>
                </a:cubicBezTo>
                <a:close/>
                <a:moveTo>
                  <a:pt x="754" y="39733"/>
                </a:moveTo>
                <a:cubicBezTo>
                  <a:pt x="739" y="39733"/>
                  <a:pt x="723" y="39734"/>
                  <a:pt x="707" y="39735"/>
                </a:cubicBezTo>
                <a:cubicBezTo>
                  <a:pt x="345" y="39760"/>
                  <a:pt x="72" y="40075"/>
                  <a:pt x="99" y="40438"/>
                </a:cubicBezTo>
                <a:cubicBezTo>
                  <a:pt x="163" y="41331"/>
                  <a:pt x="259" y="42230"/>
                  <a:pt x="386" y="43113"/>
                </a:cubicBezTo>
                <a:cubicBezTo>
                  <a:pt x="432" y="43435"/>
                  <a:pt x="710" y="43676"/>
                  <a:pt x="1035" y="43677"/>
                </a:cubicBezTo>
                <a:cubicBezTo>
                  <a:pt x="1068" y="43676"/>
                  <a:pt x="1099" y="43674"/>
                  <a:pt x="1130" y="43670"/>
                </a:cubicBezTo>
                <a:cubicBezTo>
                  <a:pt x="1489" y="43618"/>
                  <a:pt x="1738" y="43284"/>
                  <a:pt x="1687" y="42925"/>
                </a:cubicBezTo>
                <a:cubicBezTo>
                  <a:pt x="1565" y="42074"/>
                  <a:pt x="1472" y="41206"/>
                  <a:pt x="1410" y="40343"/>
                </a:cubicBezTo>
                <a:cubicBezTo>
                  <a:pt x="1385" y="39997"/>
                  <a:pt x="1096" y="39733"/>
                  <a:pt x="754" y="39733"/>
                </a:cubicBezTo>
                <a:close/>
                <a:moveTo>
                  <a:pt x="74373" y="42311"/>
                </a:moveTo>
                <a:cubicBezTo>
                  <a:pt x="74050" y="42311"/>
                  <a:pt x="73768" y="42550"/>
                  <a:pt x="73723" y="42880"/>
                </a:cubicBezTo>
                <a:cubicBezTo>
                  <a:pt x="73602" y="43736"/>
                  <a:pt x="73448" y="44595"/>
                  <a:pt x="73266" y="45435"/>
                </a:cubicBezTo>
                <a:cubicBezTo>
                  <a:pt x="73178" y="45845"/>
                  <a:pt x="73490" y="46232"/>
                  <a:pt x="73909" y="46232"/>
                </a:cubicBezTo>
                <a:cubicBezTo>
                  <a:pt x="74219" y="46231"/>
                  <a:pt x="74485" y="46015"/>
                  <a:pt x="74550" y="45713"/>
                </a:cubicBezTo>
                <a:cubicBezTo>
                  <a:pt x="74739" y="44843"/>
                  <a:pt x="74898" y="43952"/>
                  <a:pt x="75025" y="43065"/>
                </a:cubicBezTo>
                <a:cubicBezTo>
                  <a:pt x="75079" y="42705"/>
                  <a:pt x="74828" y="42369"/>
                  <a:pt x="74467" y="42318"/>
                </a:cubicBezTo>
                <a:cubicBezTo>
                  <a:pt x="74435" y="42313"/>
                  <a:pt x="74404" y="42311"/>
                  <a:pt x="74373" y="42311"/>
                </a:cubicBezTo>
                <a:close/>
                <a:moveTo>
                  <a:pt x="1505" y="44962"/>
                </a:moveTo>
                <a:cubicBezTo>
                  <a:pt x="1459" y="44962"/>
                  <a:pt x="1413" y="44967"/>
                  <a:pt x="1366" y="44977"/>
                </a:cubicBezTo>
                <a:cubicBezTo>
                  <a:pt x="1011" y="45055"/>
                  <a:pt x="786" y="45405"/>
                  <a:pt x="864" y="45760"/>
                </a:cubicBezTo>
                <a:cubicBezTo>
                  <a:pt x="1054" y="46634"/>
                  <a:pt x="1278" y="47510"/>
                  <a:pt x="1530" y="48367"/>
                </a:cubicBezTo>
                <a:cubicBezTo>
                  <a:pt x="1613" y="48647"/>
                  <a:pt x="1869" y="48839"/>
                  <a:pt x="2161" y="48840"/>
                </a:cubicBezTo>
                <a:cubicBezTo>
                  <a:pt x="2600" y="48839"/>
                  <a:pt x="2916" y="48417"/>
                  <a:pt x="2792" y="47996"/>
                </a:cubicBezTo>
                <a:cubicBezTo>
                  <a:pt x="2549" y="47169"/>
                  <a:pt x="2333" y="46323"/>
                  <a:pt x="2149" y="45481"/>
                </a:cubicBezTo>
                <a:cubicBezTo>
                  <a:pt x="2081" y="45173"/>
                  <a:pt x="1808" y="44962"/>
                  <a:pt x="1505" y="44962"/>
                </a:cubicBezTo>
                <a:close/>
                <a:moveTo>
                  <a:pt x="73256" y="47479"/>
                </a:moveTo>
                <a:cubicBezTo>
                  <a:pt x="72971" y="47479"/>
                  <a:pt x="72710" y="47665"/>
                  <a:pt x="72626" y="47953"/>
                </a:cubicBezTo>
                <a:cubicBezTo>
                  <a:pt x="72383" y="48779"/>
                  <a:pt x="72108" y="49608"/>
                  <a:pt x="71806" y="50416"/>
                </a:cubicBezTo>
                <a:cubicBezTo>
                  <a:pt x="71648" y="50846"/>
                  <a:pt x="71965" y="51302"/>
                  <a:pt x="72423" y="51303"/>
                </a:cubicBezTo>
                <a:cubicBezTo>
                  <a:pt x="72698" y="51303"/>
                  <a:pt x="72944" y="51132"/>
                  <a:pt x="73039" y="50875"/>
                </a:cubicBezTo>
                <a:cubicBezTo>
                  <a:pt x="73352" y="50037"/>
                  <a:pt x="73637" y="49178"/>
                  <a:pt x="73888" y="48322"/>
                </a:cubicBezTo>
                <a:cubicBezTo>
                  <a:pt x="73990" y="47973"/>
                  <a:pt x="73790" y="47607"/>
                  <a:pt x="73442" y="47506"/>
                </a:cubicBezTo>
                <a:cubicBezTo>
                  <a:pt x="73380" y="47488"/>
                  <a:pt x="73317" y="47479"/>
                  <a:pt x="73256" y="47479"/>
                </a:cubicBezTo>
                <a:close/>
                <a:moveTo>
                  <a:pt x="3000" y="50036"/>
                </a:moveTo>
                <a:cubicBezTo>
                  <a:pt x="2923" y="50036"/>
                  <a:pt x="2845" y="50050"/>
                  <a:pt x="2769" y="50078"/>
                </a:cubicBezTo>
                <a:cubicBezTo>
                  <a:pt x="2431" y="50205"/>
                  <a:pt x="2258" y="50580"/>
                  <a:pt x="2382" y="50919"/>
                </a:cubicBezTo>
                <a:cubicBezTo>
                  <a:pt x="2695" y="51755"/>
                  <a:pt x="3042" y="52590"/>
                  <a:pt x="3415" y="53402"/>
                </a:cubicBezTo>
                <a:cubicBezTo>
                  <a:pt x="3521" y="53636"/>
                  <a:pt x="3755" y="53785"/>
                  <a:pt x="4012" y="53785"/>
                </a:cubicBezTo>
                <a:cubicBezTo>
                  <a:pt x="4491" y="53784"/>
                  <a:pt x="4808" y="53289"/>
                  <a:pt x="4610" y="52854"/>
                </a:cubicBezTo>
                <a:cubicBezTo>
                  <a:pt x="4250" y="52070"/>
                  <a:pt x="3916" y="51265"/>
                  <a:pt x="3613" y="50458"/>
                </a:cubicBezTo>
                <a:cubicBezTo>
                  <a:pt x="3513" y="50197"/>
                  <a:pt x="3264" y="50036"/>
                  <a:pt x="3000" y="50036"/>
                </a:cubicBezTo>
                <a:close/>
                <a:moveTo>
                  <a:pt x="71409" y="52432"/>
                </a:moveTo>
                <a:cubicBezTo>
                  <a:pt x="71160" y="52432"/>
                  <a:pt x="70921" y="52575"/>
                  <a:pt x="70811" y="52816"/>
                </a:cubicBezTo>
                <a:cubicBezTo>
                  <a:pt x="70453" y="53601"/>
                  <a:pt x="70061" y="54383"/>
                  <a:pt x="69647" y="55140"/>
                </a:cubicBezTo>
                <a:cubicBezTo>
                  <a:pt x="69407" y="55578"/>
                  <a:pt x="69724" y="56113"/>
                  <a:pt x="70223" y="56113"/>
                </a:cubicBezTo>
                <a:cubicBezTo>
                  <a:pt x="70464" y="56113"/>
                  <a:pt x="70684" y="55982"/>
                  <a:pt x="70800" y="55771"/>
                </a:cubicBezTo>
                <a:cubicBezTo>
                  <a:pt x="71229" y="54986"/>
                  <a:pt x="71636" y="54177"/>
                  <a:pt x="72007" y="53364"/>
                </a:cubicBezTo>
                <a:cubicBezTo>
                  <a:pt x="72158" y="53034"/>
                  <a:pt x="72013" y="52643"/>
                  <a:pt x="71682" y="52493"/>
                </a:cubicBezTo>
                <a:cubicBezTo>
                  <a:pt x="71593" y="52452"/>
                  <a:pt x="71500" y="52432"/>
                  <a:pt x="71409" y="52432"/>
                </a:cubicBezTo>
                <a:close/>
                <a:moveTo>
                  <a:pt x="5193" y="54822"/>
                </a:moveTo>
                <a:cubicBezTo>
                  <a:pt x="5087" y="54822"/>
                  <a:pt x="4978" y="54848"/>
                  <a:pt x="4878" y="54903"/>
                </a:cubicBezTo>
                <a:cubicBezTo>
                  <a:pt x="4556" y="55079"/>
                  <a:pt x="4441" y="55485"/>
                  <a:pt x="4622" y="55803"/>
                </a:cubicBezTo>
                <a:cubicBezTo>
                  <a:pt x="5052" y="56587"/>
                  <a:pt x="5515" y="57364"/>
                  <a:pt x="5999" y="58113"/>
                </a:cubicBezTo>
                <a:cubicBezTo>
                  <a:pt x="6120" y="58302"/>
                  <a:pt x="6328" y="58415"/>
                  <a:pt x="6552" y="58415"/>
                </a:cubicBezTo>
                <a:cubicBezTo>
                  <a:pt x="7072" y="58414"/>
                  <a:pt x="7386" y="57838"/>
                  <a:pt x="7104" y="57400"/>
                </a:cubicBezTo>
                <a:cubicBezTo>
                  <a:pt x="6637" y="56678"/>
                  <a:pt x="6189" y="55927"/>
                  <a:pt x="5775" y="55171"/>
                </a:cubicBezTo>
                <a:cubicBezTo>
                  <a:pt x="5657" y="54948"/>
                  <a:pt x="5429" y="54822"/>
                  <a:pt x="5193" y="54822"/>
                </a:cubicBezTo>
                <a:close/>
                <a:moveTo>
                  <a:pt x="68877" y="57066"/>
                </a:moveTo>
                <a:cubicBezTo>
                  <a:pt x="68658" y="57066"/>
                  <a:pt x="68443" y="57175"/>
                  <a:pt x="68319" y="57375"/>
                </a:cubicBezTo>
                <a:cubicBezTo>
                  <a:pt x="67853" y="58099"/>
                  <a:pt x="67354" y="58816"/>
                  <a:pt x="66835" y="59508"/>
                </a:cubicBezTo>
                <a:cubicBezTo>
                  <a:pt x="66687" y="59706"/>
                  <a:pt x="66662" y="59973"/>
                  <a:pt x="66773" y="60196"/>
                </a:cubicBezTo>
                <a:cubicBezTo>
                  <a:pt x="66885" y="60418"/>
                  <a:pt x="67113" y="60559"/>
                  <a:pt x="67361" y="60560"/>
                </a:cubicBezTo>
                <a:lnTo>
                  <a:pt x="67361" y="60559"/>
                </a:lnTo>
                <a:cubicBezTo>
                  <a:pt x="67568" y="60559"/>
                  <a:pt x="67763" y="60462"/>
                  <a:pt x="67887" y="60296"/>
                </a:cubicBezTo>
                <a:cubicBezTo>
                  <a:pt x="68424" y="59580"/>
                  <a:pt x="68942" y="58837"/>
                  <a:pt x="69425" y="58087"/>
                </a:cubicBezTo>
                <a:cubicBezTo>
                  <a:pt x="69627" y="57781"/>
                  <a:pt x="69539" y="57369"/>
                  <a:pt x="69232" y="57171"/>
                </a:cubicBezTo>
                <a:cubicBezTo>
                  <a:pt x="69122" y="57100"/>
                  <a:pt x="68999" y="57066"/>
                  <a:pt x="68877" y="57066"/>
                </a:cubicBezTo>
                <a:close/>
                <a:moveTo>
                  <a:pt x="8062" y="59268"/>
                </a:moveTo>
                <a:cubicBezTo>
                  <a:pt x="7924" y="59268"/>
                  <a:pt x="7786" y="59311"/>
                  <a:pt x="7667" y="59400"/>
                </a:cubicBezTo>
                <a:cubicBezTo>
                  <a:pt x="7377" y="59619"/>
                  <a:pt x="7318" y="60030"/>
                  <a:pt x="7536" y="60320"/>
                </a:cubicBezTo>
                <a:cubicBezTo>
                  <a:pt x="8072" y="61034"/>
                  <a:pt x="8640" y="61738"/>
                  <a:pt x="9227" y="62413"/>
                </a:cubicBezTo>
                <a:cubicBezTo>
                  <a:pt x="9352" y="62558"/>
                  <a:pt x="9533" y="62640"/>
                  <a:pt x="9724" y="62640"/>
                </a:cubicBezTo>
                <a:cubicBezTo>
                  <a:pt x="9981" y="62640"/>
                  <a:pt x="10215" y="62489"/>
                  <a:pt x="10322" y="62254"/>
                </a:cubicBezTo>
                <a:cubicBezTo>
                  <a:pt x="10429" y="62020"/>
                  <a:pt x="10389" y="61745"/>
                  <a:pt x="10220" y="61550"/>
                </a:cubicBezTo>
                <a:cubicBezTo>
                  <a:pt x="9654" y="60899"/>
                  <a:pt x="9105" y="60220"/>
                  <a:pt x="8588" y="59531"/>
                </a:cubicBezTo>
                <a:cubicBezTo>
                  <a:pt x="8459" y="59359"/>
                  <a:pt x="8262" y="59268"/>
                  <a:pt x="8062" y="59268"/>
                </a:cubicBezTo>
                <a:close/>
                <a:moveTo>
                  <a:pt x="65701" y="61302"/>
                </a:moveTo>
                <a:cubicBezTo>
                  <a:pt x="65517" y="61302"/>
                  <a:pt x="65334" y="61379"/>
                  <a:pt x="65205" y="61529"/>
                </a:cubicBezTo>
                <a:cubicBezTo>
                  <a:pt x="64639" y="62181"/>
                  <a:pt x="64044" y="62820"/>
                  <a:pt x="63434" y="63430"/>
                </a:cubicBezTo>
                <a:cubicBezTo>
                  <a:pt x="63246" y="63617"/>
                  <a:pt x="63190" y="63900"/>
                  <a:pt x="63291" y="64146"/>
                </a:cubicBezTo>
                <a:cubicBezTo>
                  <a:pt x="63393" y="64391"/>
                  <a:pt x="63633" y="64552"/>
                  <a:pt x="63899" y="64552"/>
                </a:cubicBezTo>
                <a:cubicBezTo>
                  <a:pt x="64074" y="64552"/>
                  <a:pt x="64241" y="64483"/>
                  <a:pt x="64364" y="64359"/>
                </a:cubicBezTo>
                <a:cubicBezTo>
                  <a:pt x="64995" y="63728"/>
                  <a:pt x="65613" y="63065"/>
                  <a:pt x="66198" y="62390"/>
                </a:cubicBezTo>
                <a:cubicBezTo>
                  <a:pt x="66435" y="62115"/>
                  <a:pt x="66406" y="61701"/>
                  <a:pt x="66131" y="61462"/>
                </a:cubicBezTo>
                <a:cubicBezTo>
                  <a:pt x="66007" y="61355"/>
                  <a:pt x="65854" y="61302"/>
                  <a:pt x="65701" y="61302"/>
                </a:cubicBezTo>
                <a:close/>
                <a:moveTo>
                  <a:pt x="11538" y="63268"/>
                </a:moveTo>
                <a:cubicBezTo>
                  <a:pt x="11369" y="63268"/>
                  <a:pt x="11201" y="63333"/>
                  <a:pt x="11073" y="63461"/>
                </a:cubicBezTo>
                <a:cubicBezTo>
                  <a:pt x="10820" y="63714"/>
                  <a:pt x="10816" y="64122"/>
                  <a:pt x="11063" y="64380"/>
                </a:cubicBezTo>
                <a:cubicBezTo>
                  <a:pt x="11696" y="65012"/>
                  <a:pt x="12359" y="65628"/>
                  <a:pt x="13033" y="66213"/>
                </a:cubicBezTo>
                <a:cubicBezTo>
                  <a:pt x="13153" y="66316"/>
                  <a:pt x="13304" y="66373"/>
                  <a:pt x="13463" y="66373"/>
                </a:cubicBezTo>
                <a:cubicBezTo>
                  <a:pt x="13737" y="66373"/>
                  <a:pt x="13983" y="66203"/>
                  <a:pt x="14078" y="65945"/>
                </a:cubicBezTo>
                <a:cubicBezTo>
                  <a:pt x="14175" y="65688"/>
                  <a:pt x="14100" y="65398"/>
                  <a:pt x="13893" y="65218"/>
                </a:cubicBezTo>
                <a:cubicBezTo>
                  <a:pt x="13242" y="64655"/>
                  <a:pt x="12603" y="64059"/>
                  <a:pt x="11991" y="63449"/>
                </a:cubicBezTo>
                <a:cubicBezTo>
                  <a:pt x="11864" y="63328"/>
                  <a:pt x="11701" y="63268"/>
                  <a:pt x="11538" y="63268"/>
                </a:cubicBezTo>
                <a:close/>
                <a:moveTo>
                  <a:pt x="61971" y="65034"/>
                </a:moveTo>
                <a:cubicBezTo>
                  <a:pt x="61815" y="65034"/>
                  <a:pt x="61659" y="65089"/>
                  <a:pt x="61533" y="65201"/>
                </a:cubicBezTo>
                <a:cubicBezTo>
                  <a:pt x="60882" y="65765"/>
                  <a:pt x="60203" y="66314"/>
                  <a:pt x="59513" y="66831"/>
                </a:cubicBezTo>
                <a:cubicBezTo>
                  <a:pt x="59286" y="67001"/>
                  <a:pt x="59194" y="67297"/>
                  <a:pt x="59284" y="67565"/>
                </a:cubicBezTo>
                <a:cubicBezTo>
                  <a:pt x="59373" y="67833"/>
                  <a:pt x="59624" y="68014"/>
                  <a:pt x="59905" y="68014"/>
                </a:cubicBezTo>
                <a:cubicBezTo>
                  <a:pt x="59906" y="68014"/>
                  <a:pt x="59907" y="68014"/>
                  <a:pt x="59908" y="68014"/>
                </a:cubicBezTo>
                <a:cubicBezTo>
                  <a:pt x="60050" y="68014"/>
                  <a:pt x="60188" y="67969"/>
                  <a:pt x="60302" y="67883"/>
                </a:cubicBezTo>
                <a:cubicBezTo>
                  <a:pt x="61016" y="67347"/>
                  <a:pt x="61720" y="66778"/>
                  <a:pt x="62395" y="66194"/>
                </a:cubicBezTo>
                <a:cubicBezTo>
                  <a:pt x="62675" y="65957"/>
                  <a:pt x="62708" y="65536"/>
                  <a:pt x="62468" y="65260"/>
                </a:cubicBezTo>
                <a:cubicBezTo>
                  <a:pt x="62337" y="65110"/>
                  <a:pt x="62154" y="65034"/>
                  <a:pt x="61971" y="65034"/>
                </a:cubicBezTo>
                <a:close/>
                <a:moveTo>
                  <a:pt x="15524" y="66717"/>
                </a:moveTo>
                <a:cubicBezTo>
                  <a:pt x="15324" y="66717"/>
                  <a:pt x="15126" y="66808"/>
                  <a:pt x="14997" y="66981"/>
                </a:cubicBezTo>
                <a:cubicBezTo>
                  <a:pt x="14780" y="67271"/>
                  <a:pt x="14839" y="67684"/>
                  <a:pt x="15130" y="67901"/>
                </a:cubicBezTo>
                <a:cubicBezTo>
                  <a:pt x="15846" y="68438"/>
                  <a:pt x="16589" y="68954"/>
                  <a:pt x="17341" y="69436"/>
                </a:cubicBezTo>
                <a:cubicBezTo>
                  <a:pt x="17446" y="69505"/>
                  <a:pt x="17570" y="69542"/>
                  <a:pt x="17696" y="69542"/>
                </a:cubicBezTo>
                <a:cubicBezTo>
                  <a:pt x="17987" y="69542"/>
                  <a:pt x="18244" y="69349"/>
                  <a:pt x="18327" y="69070"/>
                </a:cubicBezTo>
                <a:cubicBezTo>
                  <a:pt x="18409" y="68789"/>
                  <a:pt x="18298" y="68489"/>
                  <a:pt x="18053" y="68331"/>
                </a:cubicBezTo>
                <a:cubicBezTo>
                  <a:pt x="17328" y="67864"/>
                  <a:pt x="16609" y="67366"/>
                  <a:pt x="15918" y="66848"/>
                </a:cubicBezTo>
                <a:cubicBezTo>
                  <a:pt x="15800" y="66760"/>
                  <a:pt x="15661" y="66717"/>
                  <a:pt x="15524" y="66717"/>
                </a:cubicBezTo>
                <a:close/>
                <a:moveTo>
                  <a:pt x="57739" y="68209"/>
                </a:moveTo>
                <a:cubicBezTo>
                  <a:pt x="57617" y="68209"/>
                  <a:pt x="57494" y="68243"/>
                  <a:pt x="57383" y="68313"/>
                </a:cubicBezTo>
                <a:cubicBezTo>
                  <a:pt x="56658" y="68781"/>
                  <a:pt x="55908" y="69227"/>
                  <a:pt x="55153" y="69640"/>
                </a:cubicBezTo>
                <a:cubicBezTo>
                  <a:pt x="54889" y="69785"/>
                  <a:pt x="54757" y="70088"/>
                  <a:pt x="54831" y="70380"/>
                </a:cubicBezTo>
                <a:cubicBezTo>
                  <a:pt x="54907" y="70671"/>
                  <a:pt x="55168" y="70874"/>
                  <a:pt x="55469" y="70874"/>
                </a:cubicBezTo>
                <a:lnTo>
                  <a:pt x="55469" y="70874"/>
                </a:lnTo>
                <a:cubicBezTo>
                  <a:pt x="55579" y="70874"/>
                  <a:pt x="55688" y="70846"/>
                  <a:pt x="55785" y="70793"/>
                </a:cubicBezTo>
                <a:cubicBezTo>
                  <a:pt x="56566" y="70366"/>
                  <a:pt x="57345" y="69903"/>
                  <a:pt x="58095" y="69419"/>
                </a:cubicBezTo>
                <a:cubicBezTo>
                  <a:pt x="58401" y="69223"/>
                  <a:pt x="58489" y="68816"/>
                  <a:pt x="58293" y="68510"/>
                </a:cubicBezTo>
                <a:cubicBezTo>
                  <a:pt x="58166" y="68315"/>
                  <a:pt x="57955" y="68209"/>
                  <a:pt x="57739" y="68209"/>
                </a:cubicBezTo>
                <a:close/>
                <a:moveTo>
                  <a:pt x="55469" y="70874"/>
                </a:moveTo>
                <a:cubicBezTo>
                  <a:pt x="55469" y="70874"/>
                  <a:pt x="55468" y="70874"/>
                  <a:pt x="55468" y="70874"/>
                </a:cubicBezTo>
                <a:lnTo>
                  <a:pt x="55470" y="70874"/>
                </a:lnTo>
                <a:cubicBezTo>
                  <a:pt x="55470" y="70874"/>
                  <a:pt x="55469" y="70874"/>
                  <a:pt x="55469" y="70874"/>
                </a:cubicBezTo>
                <a:close/>
                <a:moveTo>
                  <a:pt x="19975" y="69578"/>
                </a:moveTo>
                <a:cubicBezTo>
                  <a:pt x="19742" y="69578"/>
                  <a:pt x="19516" y="69703"/>
                  <a:pt x="19397" y="69921"/>
                </a:cubicBezTo>
                <a:cubicBezTo>
                  <a:pt x="19223" y="70238"/>
                  <a:pt x="19340" y="70636"/>
                  <a:pt x="19656" y="70811"/>
                </a:cubicBezTo>
                <a:cubicBezTo>
                  <a:pt x="20442" y="71241"/>
                  <a:pt x="21252" y="71646"/>
                  <a:pt x="22063" y="72017"/>
                </a:cubicBezTo>
                <a:cubicBezTo>
                  <a:pt x="22149" y="72056"/>
                  <a:pt x="22242" y="72076"/>
                  <a:pt x="22336" y="72076"/>
                </a:cubicBezTo>
                <a:cubicBezTo>
                  <a:pt x="22645" y="72076"/>
                  <a:pt x="22913" y="71861"/>
                  <a:pt x="22979" y="71558"/>
                </a:cubicBezTo>
                <a:cubicBezTo>
                  <a:pt x="23045" y="71256"/>
                  <a:pt x="22890" y="70949"/>
                  <a:pt x="22610" y="70820"/>
                </a:cubicBezTo>
                <a:cubicBezTo>
                  <a:pt x="21826" y="70463"/>
                  <a:pt x="21045" y="70072"/>
                  <a:pt x="20285" y="69657"/>
                </a:cubicBezTo>
                <a:cubicBezTo>
                  <a:pt x="20186" y="69604"/>
                  <a:pt x="20080" y="69578"/>
                  <a:pt x="19975" y="69578"/>
                </a:cubicBezTo>
                <a:close/>
                <a:moveTo>
                  <a:pt x="53103" y="70746"/>
                </a:moveTo>
                <a:cubicBezTo>
                  <a:pt x="53013" y="70746"/>
                  <a:pt x="52921" y="70765"/>
                  <a:pt x="52834" y="70805"/>
                </a:cubicBezTo>
                <a:cubicBezTo>
                  <a:pt x="52050" y="71163"/>
                  <a:pt x="51244" y="71497"/>
                  <a:pt x="50438" y="71799"/>
                </a:cubicBezTo>
                <a:cubicBezTo>
                  <a:pt x="50141" y="71910"/>
                  <a:pt x="49965" y="72218"/>
                  <a:pt x="50021" y="72532"/>
                </a:cubicBezTo>
                <a:cubicBezTo>
                  <a:pt x="50079" y="72844"/>
                  <a:pt x="50350" y="73072"/>
                  <a:pt x="50668" y="73073"/>
                </a:cubicBezTo>
                <a:lnTo>
                  <a:pt x="50668" y="73073"/>
                </a:lnTo>
                <a:cubicBezTo>
                  <a:pt x="50747" y="73073"/>
                  <a:pt x="50825" y="73058"/>
                  <a:pt x="50899" y="73031"/>
                </a:cubicBezTo>
                <a:cubicBezTo>
                  <a:pt x="51734" y="72719"/>
                  <a:pt x="52569" y="72372"/>
                  <a:pt x="53381" y="72000"/>
                </a:cubicBezTo>
                <a:cubicBezTo>
                  <a:pt x="53708" y="71847"/>
                  <a:pt x="53851" y="71459"/>
                  <a:pt x="53701" y="71130"/>
                </a:cubicBezTo>
                <a:cubicBezTo>
                  <a:pt x="53591" y="70889"/>
                  <a:pt x="53353" y="70746"/>
                  <a:pt x="53103" y="70746"/>
                </a:cubicBezTo>
                <a:close/>
                <a:moveTo>
                  <a:pt x="50668" y="73073"/>
                </a:moveTo>
                <a:cubicBezTo>
                  <a:pt x="50668" y="73073"/>
                  <a:pt x="50668" y="73073"/>
                  <a:pt x="50668" y="73073"/>
                </a:cubicBezTo>
                <a:lnTo>
                  <a:pt x="50669" y="73073"/>
                </a:lnTo>
                <a:cubicBezTo>
                  <a:pt x="50669" y="73073"/>
                  <a:pt x="50669" y="73073"/>
                  <a:pt x="50668" y="73073"/>
                </a:cubicBezTo>
                <a:close/>
                <a:moveTo>
                  <a:pt x="24782" y="71773"/>
                </a:moveTo>
                <a:cubicBezTo>
                  <a:pt x="24515" y="71773"/>
                  <a:pt x="24264" y="71937"/>
                  <a:pt x="24165" y="72201"/>
                </a:cubicBezTo>
                <a:cubicBezTo>
                  <a:pt x="24039" y="72542"/>
                  <a:pt x="24212" y="72921"/>
                  <a:pt x="24552" y="73047"/>
                </a:cubicBezTo>
                <a:cubicBezTo>
                  <a:pt x="25390" y="73359"/>
                  <a:pt x="26250" y="73644"/>
                  <a:pt x="27106" y="73894"/>
                </a:cubicBezTo>
                <a:cubicBezTo>
                  <a:pt x="27166" y="73912"/>
                  <a:pt x="27228" y="73921"/>
                  <a:pt x="27292" y="73921"/>
                </a:cubicBezTo>
                <a:cubicBezTo>
                  <a:pt x="27618" y="73921"/>
                  <a:pt x="27895" y="73680"/>
                  <a:pt x="27941" y="73357"/>
                </a:cubicBezTo>
                <a:cubicBezTo>
                  <a:pt x="27988" y="73033"/>
                  <a:pt x="27789" y="72725"/>
                  <a:pt x="27476" y="72633"/>
                </a:cubicBezTo>
                <a:cubicBezTo>
                  <a:pt x="26649" y="72391"/>
                  <a:pt x="25819" y="72116"/>
                  <a:pt x="25011" y="71814"/>
                </a:cubicBezTo>
                <a:cubicBezTo>
                  <a:pt x="24936" y="71786"/>
                  <a:pt x="24858" y="71773"/>
                  <a:pt x="24782" y="71773"/>
                </a:cubicBezTo>
                <a:close/>
                <a:moveTo>
                  <a:pt x="48180" y="72586"/>
                </a:moveTo>
                <a:cubicBezTo>
                  <a:pt x="48112" y="72586"/>
                  <a:pt x="48043" y="72597"/>
                  <a:pt x="47975" y="72619"/>
                </a:cubicBezTo>
                <a:cubicBezTo>
                  <a:pt x="47149" y="72862"/>
                  <a:pt x="46302" y="73078"/>
                  <a:pt x="45459" y="73261"/>
                </a:cubicBezTo>
                <a:cubicBezTo>
                  <a:pt x="45131" y="73332"/>
                  <a:pt x="44909" y="73639"/>
                  <a:pt x="44945" y="73973"/>
                </a:cubicBezTo>
                <a:cubicBezTo>
                  <a:pt x="44980" y="74307"/>
                  <a:pt x="45262" y="74560"/>
                  <a:pt x="45598" y="74562"/>
                </a:cubicBezTo>
                <a:cubicBezTo>
                  <a:pt x="45644" y="74560"/>
                  <a:pt x="45692" y="74556"/>
                  <a:pt x="45738" y="74546"/>
                </a:cubicBezTo>
                <a:cubicBezTo>
                  <a:pt x="46612" y="74355"/>
                  <a:pt x="47489" y="74133"/>
                  <a:pt x="48345" y="73881"/>
                </a:cubicBezTo>
                <a:cubicBezTo>
                  <a:pt x="48704" y="73787"/>
                  <a:pt x="48915" y="73414"/>
                  <a:pt x="48810" y="73058"/>
                </a:cubicBezTo>
                <a:cubicBezTo>
                  <a:pt x="48725" y="72771"/>
                  <a:pt x="48463" y="72586"/>
                  <a:pt x="48180" y="72586"/>
                </a:cubicBezTo>
                <a:close/>
                <a:moveTo>
                  <a:pt x="29845" y="73254"/>
                </a:moveTo>
                <a:cubicBezTo>
                  <a:pt x="29542" y="73254"/>
                  <a:pt x="29269" y="73463"/>
                  <a:pt x="29202" y="73772"/>
                </a:cubicBezTo>
                <a:cubicBezTo>
                  <a:pt x="29125" y="74130"/>
                  <a:pt x="29355" y="74483"/>
                  <a:pt x="29714" y="74556"/>
                </a:cubicBezTo>
                <a:cubicBezTo>
                  <a:pt x="30585" y="74743"/>
                  <a:pt x="31477" y="74903"/>
                  <a:pt x="32363" y="75028"/>
                </a:cubicBezTo>
                <a:cubicBezTo>
                  <a:pt x="32393" y="75033"/>
                  <a:pt x="32425" y="75035"/>
                  <a:pt x="32456" y="75035"/>
                </a:cubicBezTo>
                <a:lnTo>
                  <a:pt x="32456" y="75035"/>
                </a:lnTo>
                <a:cubicBezTo>
                  <a:pt x="32802" y="75035"/>
                  <a:pt x="33087" y="74768"/>
                  <a:pt x="33111" y="74423"/>
                </a:cubicBezTo>
                <a:cubicBezTo>
                  <a:pt x="33135" y="74079"/>
                  <a:pt x="32889" y="73774"/>
                  <a:pt x="32547" y="73727"/>
                </a:cubicBezTo>
                <a:cubicBezTo>
                  <a:pt x="31692" y="73605"/>
                  <a:pt x="30831" y="73452"/>
                  <a:pt x="29991" y="73270"/>
                </a:cubicBezTo>
                <a:cubicBezTo>
                  <a:pt x="29942" y="73259"/>
                  <a:pt x="29893" y="73254"/>
                  <a:pt x="29845" y="73254"/>
                </a:cubicBezTo>
                <a:close/>
                <a:moveTo>
                  <a:pt x="32456" y="75035"/>
                </a:moveTo>
                <a:cubicBezTo>
                  <a:pt x="32456" y="75035"/>
                  <a:pt x="32456" y="75035"/>
                  <a:pt x="32455" y="75035"/>
                </a:cubicBezTo>
                <a:lnTo>
                  <a:pt x="32457" y="75035"/>
                </a:lnTo>
                <a:cubicBezTo>
                  <a:pt x="32456" y="75035"/>
                  <a:pt x="32456" y="75035"/>
                  <a:pt x="32456" y="75035"/>
                </a:cubicBezTo>
                <a:close/>
                <a:moveTo>
                  <a:pt x="42996" y="73714"/>
                </a:moveTo>
                <a:cubicBezTo>
                  <a:pt x="42965" y="73714"/>
                  <a:pt x="42934" y="73716"/>
                  <a:pt x="42903" y="73720"/>
                </a:cubicBezTo>
                <a:cubicBezTo>
                  <a:pt x="42052" y="73842"/>
                  <a:pt x="41182" y="73935"/>
                  <a:pt x="40321" y="73996"/>
                </a:cubicBezTo>
                <a:cubicBezTo>
                  <a:pt x="39968" y="74023"/>
                  <a:pt x="39700" y="74322"/>
                  <a:pt x="39712" y="74675"/>
                </a:cubicBezTo>
                <a:cubicBezTo>
                  <a:pt x="39725" y="75028"/>
                  <a:pt x="40014" y="75309"/>
                  <a:pt x="40368" y="75310"/>
                </a:cubicBezTo>
                <a:cubicBezTo>
                  <a:pt x="40383" y="75310"/>
                  <a:pt x="40399" y="75309"/>
                  <a:pt x="40415" y="75309"/>
                </a:cubicBezTo>
                <a:cubicBezTo>
                  <a:pt x="41308" y="75244"/>
                  <a:pt x="42207" y="75148"/>
                  <a:pt x="43089" y="75022"/>
                </a:cubicBezTo>
                <a:cubicBezTo>
                  <a:pt x="43449" y="74971"/>
                  <a:pt x="43699" y="74637"/>
                  <a:pt x="43647" y="74278"/>
                </a:cubicBezTo>
                <a:cubicBezTo>
                  <a:pt x="43600" y="73950"/>
                  <a:pt x="43318" y="73714"/>
                  <a:pt x="42996" y="73714"/>
                </a:cubicBezTo>
                <a:close/>
                <a:moveTo>
                  <a:pt x="35081" y="73998"/>
                </a:moveTo>
                <a:cubicBezTo>
                  <a:pt x="34739" y="73998"/>
                  <a:pt x="34451" y="74263"/>
                  <a:pt x="34427" y="74609"/>
                </a:cubicBezTo>
                <a:cubicBezTo>
                  <a:pt x="34401" y="74972"/>
                  <a:pt x="34676" y="75287"/>
                  <a:pt x="35039" y="75311"/>
                </a:cubicBezTo>
                <a:cubicBezTo>
                  <a:pt x="35921" y="75373"/>
                  <a:pt x="36818" y="75404"/>
                  <a:pt x="37702" y="75404"/>
                </a:cubicBezTo>
                <a:lnTo>
                  <a:pt x="37726" y="75404"/>
                </a:lnTo>
                <a:cubicBezTo>
                  <a:pt x="38089" y="75404"/>
                  <a:pt x="38372" y="75109"/>
                  <a:pt x="38372" y="74747"/>
                </a:cubicBezTo>
                <a:cubicBezTo>
                  <a:pt x="38372" y="74383"/>
                  <a:pt x="38066" y="74089"/>
                  <a:pt x="37702" y="74089"/>
                </a:cubicBezTo>
                <a:cubicBezTo>
                  <a:pt x="36848" y="74089"/>
                  <a:pt x="35982" y="74059"/>
                  <a:pt x="35129" y="74000"/>
                </a:cubicBezTo>
                <a:cubicBezTo>
                  <a:pt x="35113" y="73998"/>
                  <a:pt x="35097" y="73998"/>
                  <a:pt x="35081" y="73998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33"/>
          <p:cNvSpPr txBox="1"/>
          <p:nvPr>
            <p:ph type="title"/>
          </p:nvPr>
        </p:nvSpPr>
        <p:spPr>
          <a:xfrm>
            <a:off x="3305775" y="2073800"/>
            <a:ext cx="5459700" cy="20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“Good Design or Bad Design?”</a:t>
            </a:r>
            <a:endParaRPr/>
          </a:p>
        </p:txBody>
      </p:sp>
      <p:sp>
        <p:nvSpPr>
          <p:cNvPr id="1201" name="Google Shape;1201;p33"/>
          <p:cNvSpPr txBox="1"/>
          <p:nvPr>
            <p:ph idx="2" type="title"/>
          </p:nvPr>
        </p:nvSpPr>
        <p:spPr>
          <a:xfrm>
            <a:off x="3305775" y="1212800"/>
            <a:ext cx="51951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Play!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6" name="Google Shape;120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6" cy="4684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1" name="Google Shape;12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6" cy="4684880"/>
          </a:xfrm>
          <a:prstGeom prst="rect">
            <a:avLst/>
          </a:prstGeom>
          <a:noFill/>
          <a:ln>
            <a:noFill/>
          </a:ln>
        </p:spPr>
      </p:pic>
      <p:sp>
        <p:nvSpPr>
          <p:cNvPr id="1212" name="Google Shape;1212;p35"/>
          <p:cNvSpPr txBox="1"/>
          <p:nvPr/>
        </p:nvSpPr>
        <p:spPr>
          <a:xfrm rot="-419839">
            <a:off x="3628269" y="2396355"/>
            <a:ext cx="5459564" cy="2024773"/>
          </a:xfrm>
          <a:prstGeom prst="rect">
            <a:avLst/>
          </a:prstGeom>
          <a:gradFill>
            <a:gsLst>
              <a:gs pos="0">
                <a:srgbClr val="FFF6DB">
                  <a:alpha val="37050"/>
                </a:srgbClr>
              </a:gs>
              <a:gs pos="100000">
                <a:srgbClr val="FAD25C">
                  <a:alpha val="3705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11E50"/>
                </a:solidFill>
                <a:latin typeface="Montserrat"/>
                <a:ea typeface="Montserrat"/>
                <a:cs typeface="Montserrat"/>
                <a:sym typeface="Montserrat"/>
              </a:rPr>
              <a:t>“Good Design or Bad Design?”</a:t>
            </a:r>
            <a:endParaRPr b="1" sz="4800">
              <a:solidFill>
                <a:srgbClr val="011E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7" name="Google Shape;121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6" cy="4684880"/>
          </a:xfrm>
          <a:prstGeom prst="rect">
            <a:avLst/>
          </a:prstGeom>
          <a:noFill/>
          <a:ln>
            <a:noFill/>
          </a:ln>
        </p:spPr>
      </p:pic>
      <p:sp>
        <p:nvSpPr>
          <p:cNvPr id="1218" name="Google Shape;1218;p36"/>
          <p:cNvSpPr txBox="1"/>
          <p:nvPr/>
        </p:nvSpPr>
        <p:spPr>
          <a:xfrm rot="-419839">
            <a:off x="3628269" y="2396355"/>
            <a:ext cx="5459564" cy="2024773"/>
          </a:xfrm>
          <a:prstGeom prst="rect">
            <a:avLst/>
          </a:prstGeom>
          <a:gradFill>
            <a:gsLst>
              <a:gs pos="0">
                <a:srgbClr val="FFF6DB">
                  <a:alpha val="37050"/>
                </a:srgbClr>
              </a:gs>
              <a:gs pos="100000">
                <a:srgbClr val="FAD25C">
                  <a:alpha val="3705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11E50"/>
                </a:solidFill>
                <a:latin typeface="Montserrat"/>
                <a:ea typeface="Montserrat"/>
                <a:cs typeface="Montserrat"/>
                <a:sym typeface="Montserrat"/>
              </a:rPr>
              <a:t>BAD DESIGN! But… why?</a:t>
            </a:r>
            <a:endParaRPr b="1" sz="4800">
              <a:solidFill>
                <a:srgbClr val="011E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3" name="Google Shape;12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6" cy="4684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38"/>
          <p:cNvSpPr txBox="1"/>
          <p:nvPr>
            <p:ph idx="1" type="body"/>
          </p:nvPr>
        </p:nvSpPr>
        <p:spPr>
          <a:xfrm>
            <a:off x="2877450" y="1610700"/>
            <a:ext cx="33891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Let’s do another one!</a:t>
            </a:r>
            <a:endParaRPr sz="3600"/>
          </a:p>
        </p:txBody>
      </p:sp>
      <p:sp>
        <p:nvSpPr>
          <p:cNvPr id="1229" name="Google Shape;1229;p38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4" name="Google Shape;123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025" y="0"/>
            <a:ext cx="7959950" cy="519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875" y="-50375"/>
            <a:ext cx="7959950" cy="519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0" name="Google Shape;1240;p40"/>
          <p:cNvSpPr txBox="1"/>
          <p:nvPr/>
        </p:nvSpPr>
        <p:spPr>
          <a:xfrm rot="-419839">
            <a:off x="3884619" y="3000005"/>
            <a:ext cx="5459564" cy="2024773"/>
          </a:xfrm>
          <a:prstGeom prst="rect">
            <a:avLst/>
          </a:prstGeom>
          <a:gradFill>
            <a:gsLst>
              <a:gs pos="0">
                <a:srgbClr val="FFF6DB">
                  <a:alpha val="37050"/>
                </a:srgbClr>
              </a:gs>
              <a:gs pos="100000">
                <a:srgbClr val="FAD25C">
                  <a:alpha val="3705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11E50"/>
                </a:solidFill>
                <a:latin typeface="Montserrat"/>
                <a:ea typeface="Montserrat"/>
                <a:cs typeface="Montserrat"/>
                <a:sym typeface="Montserrat"/>
              </a:rPr>
              <a:t>“Good Design or Bad Design?”</a:t>
            </a:r>
            <a:endParaRPr b="1" sz="4800">
              <a:solidFill>
                <a:srgbClr val="011E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5" name="Google Shape;12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875" y="-50375"/>
            <a:ext cx="7959950" cy="519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6" name="Google Shape;1246;p41"/>
          <p:cNvSpPr txBox="1"/>
          <p:nvPr/>
        </p:nvSpPr>
        <p:spPr>
          <a:xfrm rot="-419839">
            <a:off x="3884619" y="3000005"/>
            <a:ext cx="5459564" cy="2024773"/>
          </a:xfrm>
          <a:prstGeom prst="rect">
            <a:avLst/>
          </a:prstGeom>
          <a:gradFill>
            <a:gsLst>
              <a:gs pos="0">
                <a:srgbClr val="FFF6DB">
                  <a:alpha val="37050"/>
                </a:srgbClr>
              </a:gs>
              <a:gs pos="100000">
                <a:srgbClr val="FAD25C">
                  <a:alpha val="3705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11E50"/>
                </a:solidFill>
                <a:latin typeface="Montserrat"/>
                <a:ea typeface="Montserrat"/>
                <a:cs typeface="Montserrat"/>
                <a:sym typeface="Montserrat"/>
              </a:rPr>
              <a:t>GOOD DESIGN! So… why/how? </a:t>
            </a:r>
            <a:endParaRPr b="1" sz="4800">
              <a:solidFill>
                <a:srgbClr val="011E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1" name="Google Shape;125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025" y="0"/>
            <a:ext cx="7959950" cy="519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25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Presenter</a:t>
            </a:r>
            <a:endParaRPr/>
          </a:p>
        </p:txBody>
      </p:sp>
      <p:pic>
        <p:nvPicPr>
          <p:cNvPr id="917" name="Google Shape;917;p25"/>
          <p:cNvPicPr preferRelativeResize="0"/>
          <p:nvPr/>
        </p:nvPicPr>
        <p:blipFill rotWithShape="1">
          <a:blip r:embed="rId3">
            <a:alphaModFix/>
          </a:blip>
          <a:srcRect b="15731" l="15268" r="15268" t="2374"/>
          <a:stretch/>
        </p:blipFill>
        <p:spPr>
          <a:xfrm>
            <a:off x="5496425" y="272325"/>
            <a:ext cx="2842901" cy="3220849"/>
          </a:xfrm>
          <a:prstGeom prst="rect">
            <a:avLst/>
          </a:prstGeom>
          <a:noFill/>
          <a:ln>
            <a:noFill/>
          </a:ln>
        </p:spPr>
      </p:pic>
      <p:sp>
        <p:nvSpPr>
          <p:cNvPr id="918" name="Google Shape;918;p25"/>
          <p:cNvSpPr txBox="1"/>
          <p:nvPr>
            <p:ph idx="4294967295" type="ctrTitle"/>
          </p:nvPr>
        </p:nvSpPr>
        <p:spPr>
          <a:xfrm>
            <a:off x="394525" y="300550"/>
            <a:ext cx="4855800" cy="12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HELLO!</a:t>
            </a:r>
            <a:endParaRPr sz="7200"/>
          </a:p>
        </p:txBody>
      </p:sp>
      <p:sp>
        <p:nvSpPr>
          <p:cNvPr id="919" name="Google Shape;919;p25"/>
          <p:cNvSpPr txBox="1"/>
          <p:nvPr>
            <p:ph idx="1" type="body"/>
          </p:nvPr>
        </p:nvSpPr>
        <p:spPr>
          <a:xfrm>
            <a:off x="394525" y="1590550"/>
            <a:ext cx="79449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Who am I and why am I teaching this?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★"/>
            </a:pPr>
            <a:r>
              <a:rPr lang="en" sz="1800">
                <a:solidFill>
                  <a:schemeClr val="dk1"/>
                </a:solidFill>
              </a:rPr>
              <a:t>2nd year MA graduate student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★"/>
            </a:pPr>
            <a:r>
              <a:rPr lang="en" sz="1800">
                <a:solidFill>
                  <a:schemeClr val="dk1"/>
                </a:solidFill>
              </a:rPr>
              <a:t>My background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MA -- Writing Studies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BA -- Professional Writing 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BFA -- Creative Writing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★"/>
            </a:pPr>
            <a:r>
              <a:rPr lang="en" sz="1800">
                <a:solidFill>
                  <a:schemeClr val="dk1"/>
                </a:solidFill>
              </a:rPr>
              <a:t>I have created portfolio sites for both industry (marketing &amp; nonprofit) and academic jobs, as I have pursued both.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★"/>
            </a:pPr>
            <a:r>
              <a:rPr lang="en" sz="1800">
                <a:solidFill>
                  <a:schemeClr val="dk1"/>
                </a:solidFill>
              </a:rPr>
              <a:t>I love cats, working from home is difficult but I like being home in general, and I’m 50% coffee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43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CONSIDERATIONS</a:t>
            </a:r>
            <a:endParaRPr/>
          </a:p>
        </p:txBody>
      </p:sp>
      <p:sp>
        <p:nvSpPr>
          <p:cNvPr id="1257" name="Google Shape;1257;p43"/>
          <p:cNvSpPr txBox="1"/>
          <p:nvPr>
            <p:ph idx="2" type="title"/>
          </p:nvPr>
        </p:nvSpPr>
        <p:spPr>
          <a:xfrm>
            <a:off x="864550" y="2713323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Consistency</a:t>
            </a:r>
            <a:endParaRPr/>
          </a:p>
        </p:txBody>
      </p:sp>
      <p:sp>
        <p:nvSpPr>
          <p:cNvPr id="1258" name="Google Shape;1258;p43"/>
          <p:cNvSpPr txBox="1"/>
          <p:nvPr>
            <p:ph idx="1" type="subTitle"/>
          </p:nvPr>
        </p:nvSpPr>
        <p:spPr>
          <a:xfrm>
            <a:off x="864550" y="3431210"/>
            <a:ext cx="2029200" cy="15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Similar to repetition, make sure your documents across mediums are consistently designs (e.g. same fonts, colors, language, etc.) </a:t>
            </a:r>
            <a:endParaRPr/>
          </a:p>
        </p:txBody>
      </p:sp>
      <p:sp>
        <p:nvSpPr>
          <p:cNvPr id="1259" name="Google Shape;1259;p43"/>
          <p:cNvSpPr txBox="1"/>
          <p:nvPr>
            <p:ph idx="3" type="title"/>
          </p:nvPr>
        </p:nvSpPr>
        <p:spPr>
          <a:xfrm>
            <a:off x="3155200" y="2718611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Effects</a:t>
            </a:r>
            <a:endParaRPr/>
          </a:p>
        </p:txBody>
      </p:sp>
      <p:sp>
        <p:nvSpPr>
          <p:cNvPr id="1260" name="Google Shape;1260;p43"/>
          <p:cNvSpPr txBox="1"/>
          <p:nvPr>
            <p:ph idx="4" type="subTitle"/>
          </p:nvPr>
        </p:nvSpPr>
        <p:spPr>
          <a:xfrm>
            <a:off x="3155200" y="3436479"/>
            <a:ext cx="20292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get crazy. If you use an effect, only use it </a:t>
            </a:r>
            <a:r>
              <a:rPr b="1" lang="en"/>
              <a:t>once</a:t>
            </a:r>
            <a:r>
              <a:rPr lang="en"/>
              <a:t> and use it for a specific impact. Otherwise, keep the design clean and clear. </a:t>
            </a:r>
            <a:endParaRPr/>
          </a:p>
        </p:txBody>
      </p:sp>
      <p:sp>
        <p:nvSpPr>
          <p:cNvPr id="1261" name="Google Shape;1261;p43"/>
          <p:cNvSpPr txBox="1"/>
          <p:nvPr>
            <p:ph idx="5" type="title"/>
          </p:nvPr>
        </p:nvSpPr>
        <p:spPr>
          <a:xfrm>
            <a:off x="5445850" y="2718611"/>
            <a:ext cx="20292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Pairing Fonts</a:t>
            </a:r>
            <a:endParaRPr/>
          </a:p>
        </p:txBody>
      </p:sp>
      <p:sp>
        <p:nvSpPr>
          <p:cNvPr id="1262" name="Google Shape;1262;p43"/>
          <p:cNvSpPr txBox="1"/>
          <p:nvPr>
            <p:ph idx="6" type="subTitle"/>
          </p:nvPr>
        </p:nvSpPr>
        <p:spPr>
          <a:xfrm>
            <a:off x="5445850" y="3436475"/>
            <a:ext cx="21537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that you are pairing no more than three fonts across all documents/pages in your site and that these fonts are complementary… (see next slide)</a:t>
            </a:r>
            <a:endParaRPr/>
          </a:p>
        </p:txBody>
      </p:sp>
      <p:sp>
        <p:nvSpPr>
          <p:cNvPr id="1263" name="Google Shape;1263;p43"/>
          <p:cNvSpPr/>
          <p:nvPr/>
        </p:nvSpPr>
        <p:spPr>
          <a:xfrm>
            <a:off x="1056400" y="1259925"/>
            <a:ext cx="1645500" cy="1423200"/>
          </a:xfrm>
          <a:prstGeom prst="triangle">
            <a:avLst>
              <a:gd fmla="val 50000" name="adj"/>
            </a:avLst>
          </a:pr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43"/>
          <p:cNvSpPr/>
          <p:nvPr/>
        </p:nvSpPr>
        <p:spPr>
          <a:xfrm>
            <a:off x="3347050" y="1259925"/>
            <a:ext cx="1645500" cy="1423200"/>
          </a:xfrm>
          <a:prstGeom prst="triangle">
            <a:avLst>
              <a:gd fmla="val 50000" name="adj"/>
            </a:avLst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43"/>
          <p:cNvSpPr/>
          <p:nvPr/>
        </p:nvSpPr>
        <p:spPr>
          <a:xfrm>
            <a:off x="5637700" y="1259925"/>
            <a:ext cx="1645500" cy="1423200"/>
          </a:xfrm>
          <a:prstGeom prst="triangle">
            <a:avLst>
              <a:gd fmla="val 50000" name="adj"/>
            </a:avLst>
          </a:pr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43"/>
          <p:cNvSpPr/>
          <p:nvPr/>
        </p:nvSpPr>
        <p:spPr>
          <a:xfrm>
            <a:off x="1617403" y="1974645"/>
            <a:ext cx="519546" cy="478106"/>
          </a:xfrm>
          <a:custGeom>
            <a:rect b="b" l="l" r="r" t="t"/>
            <a:pathLst>
              <a:path extrusionOk="0" h="21794" w="23683">
                <a:moveTo>
                  <a:pt x="11992" y="2036"/>
                </a:moveTo>
                <a:cubicBezTo>
                  <a:pt x="12035" y="2068"/>
                  <a:pt x="12077" y="2098"/>
                  <a:pt x="12117" y="2130"/>
                </a:cubicBezTo>
                <a:lnTo>
                  <a:pt x="12143" y="2150"/>
                </a:lnTo>
                <a:cubicBezTo>
                  <a:pt x="12196" y="2191"/>
                  <a:pt x="12248" y="2233"/>
                  <a:pt x="12300" y="2276"/>
                </a:cubicBezTo>
                <a:cubicBezTo>
                  <a:pt x="12315" y="2289"/>
                  <a:pt x="12329" y="2301"/>
                  <a:pt x="12344" y="2314"/>
                </a:cubicBezTo>
                <a:cubicBezTo>
                  <a:pt x="12380" y="2345"/>
                  <a:pt x="12416" y="2377"/>
                  <a:pt x="12452" y="2408"/>
                </a:cubicBezTo>
                <a:cubicBezTo>
                  <a:pt x="12471" y="2424"/>
                  <a:pt x="12489" y="2440"/>
                  <a:pt x="12507" y="2458"/>
                </a:cubicBezTo>
                <a:cubicBezTo>
                  <a:pt x="12538" y="2485"/>
                  <a:pt x="12570" y="2514"/>
                  <a:pt x="12600" y="2543"/>
                </a:cubicBezTo>
                <a:lnTo>
                  <a:pt x="12600" y="2545"/>
                </a:lnTo>
                <a:cubicBezTo>
                  <a:pt x="12621" y="2564"/>
                  <a:pt x="12640" y="2581"/>
                  <a:pt x="12658" y="2600"/>
                </a:cubicBezTo>
                <a:cubicBezTo>
                  <a:pt x="12687" y="2628"/>
                  <a:pt x="12716" y="2655"/>
                  <a:pt x="12745" y="2684"/>
                </a:cubicBezTo>
                <a:cubicBezTo>
                  <a:pt x="12764" y="2702"/>
                  <a:pt x="12783" y="2722"/>
                  <a:pt x="12802" y="2742"/>
                </a:cubicBezTo>
                <a:cubicBezTo>
                  <a:pt x="12830" y="2770"/>
                  <a:pt x="12859" y="2799"/>
                  <a:pt x="12886" y="2828"/>
                </a:cubicBezTo>
                <a:cubicBezTo>
                  <a:pt x="12904" y="2847"/>
                  <a:pt x="12922" y="2867"/>
                  <a:pt x="12940" y="2886"/>
                </a:cubicBezTo>
                <a:cubicBezTo>
                  <a:pt x="12967" y="2916"/>
                  <a:pt x="12995" y="2945"/>
                  <a:pt x="13023" y="2976"/>
                </a:cubicBezTo>
                <a:cubicBezTo>
                  <a:pt x="13040" y="2996"/>
                  <a:pt x="13057" y="3015"/>
                  <a:pt x="13075" y="3035"/>
                </a:cubicBezTo>
                <a:cubicBezTo>
                  <a:pt x="13102" y="3066"/>
                  <a:pt x="13128" y="3098"/>
                  <a:pt x="13156" y="3129"/>
                </a:cubicBezTo>
                <a:cubicBezTo>
                  <a:pt x="13172" y="3148"/>
                  <a:pt x="13188" y="3167"/>
                  <a:pt x="13202" y="3186"/>
                </a:cubicBezTo>
                <a:cubicBezTo>
                  <a:pt x="13231" y="3221"/>
                  <a:pt x="13260" y="3257"/>
                  <a:pt x="13289" y="3292"/>
                </a:cubicBezTo>
                <a:cubicBezTo>
                  <a:pt x="13301" y="3308"/>
                  <a:pt x="13314" y="3324"/>
                  <a:pt x="13327" y="3341"/>
                </a:cubicBezTo>
                <a:cubicBezTo>
                  <a:pt x="13363" y="3386"/>
                  <a:pt x="13398" y="3433"/>
                  <a:pt x="13433" y="3479"/>
                </a:cubicBezTo>
                <a:cubicBezTo>
                  <a:pt x="13437" y="3486"/>
                  <a:pt x="13442" y="3492"/>
                  <a:pt x="13448" y="3498"/>
                </a:cubicBezTo>
                <a:cubicBezTo>
                  <a:pt x="13487" y="3552"/>
                  <a:pt x="13526" y="3607"/>
                  <a:pt x="13564" y="3662"/>
                </a:cubicBezTo>
                <a:lnTo>
                  <a:pt x="13583" y="3688"/>
                </a:lnTo>
                <a:cubicBezTo>
                  <a:pt x="13614" y="3734"/>
                  <a:pt x="13645" y="3781"/>
                  <a:pt x="13675" y="3827"/>
                </a:cubicBezTo>
                <a:cubicBezTo>
                  <a:pt x="13686" y="3843"/>
                  <a:pt x="13697" y="3861"/>
                  <a:pt x="13707" y="3878"/>
                </a:cubicBezTo>
                <a:cubicBezTo>
                  <a:pt x="13732" y="3917"/>
                  <a:pt x="13757" y="3955"/>
                  <a:pt x="13780" y="3994"/>
                </a:cubicBezTo>
                <a:cubicBezTo>
                  <a:pt x="13793" y="4014"/>
                  <a:pt x="13804" y="4035"/>
                  <a:pt x="13816" y="4055"/>
                </a:cubicBezTo>
                <a:cubicBezTo>
                  <a:pt x="13838" y="4091"/>
                  <a:pt x="13860" y="4128"/>
                  <a:pt x="13881" y="4165"/>
                </a:cubicBezTo>
                <a:cubicBezTo>
                  <a:pt x="13893" y="4187"/>
                  <a:pt x="13905" y="4209"/>
                  <a:pt x="13918" y="4231"/>
                </a:cubicBezTo>
                <a:cubicBezTo>
                  <a:pt x="13938" y="4267"/>
                  <a:pt x="13957" y="4303"/>
                  <a:pt x="13977" y="4339"/>
                </a:cubicBezTo>
                <a:cubicBezTo>
                  <a:pt x="13989" y="4361"/>
                  <a:pt x="14000" y="4383"/>
                  <a:pt x="14012" y="4406"/>
                </a:cubicBezTo>
                <a:cubicBezTo>
                  <a:pt x="14031" y="4442"/>
                  <a:pt x="14050" y="4480"/>
                  <a:pt x="14069" y="4516"/>
                </a:cubicBezTo>
                <a:cubicBezTo>
                  <a:pt x="14080" y="4540"/>
                  <a:pt x="14090" y="4561"/>
                  <a:pt x="14100" y="4583"/>
                </a:cubicBezTo>
                <a:cubicBezTo>
                  <a:pt x="14119" y="4622"/>
                  <a:pt x="14137" y="4660"/>
                  <a:pt x="14156" y="4699"/>
                </a:cubicBezTo>
                <a:cubicBezTo>
                  <a:pt x="14166" y="4721"/>
                  <a:pt x="14174" y="4741"/>
                  <a:pt x="14185" y="4763"/>
                </a:cubicBezTo>
                <a:cubicBezTo>
                  <a:pt x="14203" y="4805"/>
                  <a:pt x="14221" y="4847"/>
                  <a:pt x="14240" y="4889"/>
                </a:cubicBezTo>
                <a:cubicBezTo>
                  <a:pt x="14247" y="4907"/>
                  <a:pt x="14256" y="4927"/>
                  <a:pt x="14263" y="4946"/>
                </a:cubicBezTo>
                <a:cubicBezTo>
                  <a:pt x="14285" y="4995"/>
                  <a:pt x="14305" y="5047"/>
                  <a:pt x="14324" y="5098"/>
                </a:cubicBezTo>
                <a:cubicBezTo>
                  <a:pt x="14328" y="5108"/>
                  <a:pt x="14333" y="5118"/>
                  <a:pt x="14337" y="5129"/>
                </a:cubicBezTo>
                <a:cubicBezTo>
                  <a:pt x="14360" y="5192"/>
                  <a:pt x="14383" y="5255"/>
                  <a:pt x="14405" y="5319"/>
                </a:cubicBezTo>
                <a:cubicBezTo>
                  <a:pt x="14408" y="5326"/>
                  <a:pt x="14409" y="5332"/>
                  <a:pt x="14412" y="5338"/>
                </a:cubicBezTo>
                <a:cubicBezTo>
                  <a:pt x="14431" y="5394"/>
                  <a:pt x="14450" y="5451"/>
                  <a:pt x="14467" y="5507"/>
                </a:cubicBezTo>
                <a:cubicBezTo>
                  <a:pt x="14473" y="5526"/>
                  <a:pt x="14479" y="5545"/>
                  <a:pt x="14486" y="5565"/>
                </a:cubicBezTo>
                <a:cubicBezTo>
                  <a:pt x="14499" y="5609"/>
                  <a:pt x="14512" y="5652"/>
                  <a:pt x="14525" y="5697"/>
                </a:cubicBezTo>
                <a:cubicBezTo>
                  <a:pt x="14531" y="5721"/>
                  <a:pt x="14539" y="5744"/>
                  <a:pt x="14544" y="5767"/>
                </a:cubicBezTo>
                <a:cubicBezTo>
                  <a:pt x="14555" y="5808"/>
                  <a:pt x="14566" y="5848"/>
                  <a:pt x="14576" y="5889"/>
                </a:cubicBezTo>
                <a:cubicBezTo>
                  <a:pt x="14584" y="5913"/>
                  <a:pt x="14589" y="5940"/>
                  <a:pt x="14595" y="5964"/>
                </a:cubicBezTo>
                <a:cubicBezTo>
                  <a:pt x="14604" y="6003"/>
                  <a:pt x="14613" y="6043"/>
                  <a:pt x="14623" y="6083"/>
                </a:cubicBezTo>
                <a:lnTo>
                  <a:pt x="14639" y="6160"/>
                </a:lnTo>
                <a:cubicBezTo>
                  <a:pt x="14647" y="6201"/>
                  <a:pt x="14656" y="6240"/>
                  <a:pt x="14663" y="6279"/>
                </a:cubicBezTo>
                <a:cubicBezTo>
                  <a:pt x="14668" y="6305"/>
                  <a:pt x="14673" y="6331"/>
                  <a:pt x="14678" y="6357"/>
                </a:cubicBezTo>
                <a:cubicBezTo>
                  <a:pt x="14685" y="6398"/>
                  <a:pt x="14692" y="6439"/>
                  <a:pt x="14698" y="6478"/>
                </a:cubicBezTo>
                <a:lnTo>
                  <a:pt x="14711" y="6556"/>
                </a:lnTo>
                <a:cubicBezTo>
                  <a:pt x="14717" y="6598"/>
                  <a:pt x="14723" y="6640"/>
                  <a:pt x="14729" y="6682"/>
                </a:cubicBezTo>
                <a:cubicBezTo>
                  <a:pt x="14732" y="6707"/>
                  <a:pt x="14734" y="6730"/>
                  <a:pt x="14737" y="6755"/>
                </a:cubicBezTo>
                <a:cubicBezTo>
                  <a:pt x="14743" y="6801"/>
                  <a:pt x="14749" y="6849"/>
                  <a:pt x="14753" y="6897"/>
                </a:cubicBezTo>
                <a:cubicBezTo>
                  <a:pt x="14755" y="6916"/>
                  <a:pt x="14758" y="6935"/>
                  <a:pt x="14759" y="6954"/>
                </a:cubicBezTo>
                <a:cubicBezTo>
                  <a:pt x="14765" y="7020"/>
                  <a:pt x="14771" y="7087"/>
                  <a:pt x="14774" y="7154"/>
                </a:cubicBezTo>
                <a:cubicBezTo>
                  <a:pt x="14758" y="7147"/>
                  <a:pt x="14742" y="7141"/>
                  <a:pt x="14726" y="7135"/>
                </a:cubicBezTo>
                <a:lnTo>
                  <a:pt x="14655" y="7109"/>
                </a:lnTo>
                <a:cubicBezTo>
                  <a:pt x="14615" y="7094"/>
                  <a:pt x="14575" y="7080"/>
                  <a:pt x="14536" y="7065"/>
                </a:cubicBezTo>
                <a:lnTo>
                  <a:pt x="14469" y="7041"/>
                </a:lnTo>
                <a:cubicBezTo>
                  <a:pt x="14422" y="7025"/>
                  <a:pt x="14376" y="7010"/>
                  <a:pt x="14330" y="6994"/>
                </a:cubicBezTo>
                <a:cubicBezTo>
                  <a:pt x="14314" y="6990"/>
                  <a:pt x="14298" y="6984"/>
                  <a:pt x="14282" y="6980"/>
                </a:cubicBezTo>
                <a:cubicBezTo>
                  <a:pt x="14219" y="6959"/>
                  <a:pt x="14157" y="6941"/>
                  <a:pt x="14095" y="6922"/>
                </a:cubicBezTo>
                <a:lnTo>
                  <a:pt x="14053" y="6910"/>
                </a:lnTo>
                <a:cubicBezTo>
                  <a:pt x="14003" y="6897"/>
                  <a:pt x="13955" y="6883"/>
                  <a:pt x="13906" y="6871"/>
                </a:cubicBezTo>
                <a:cubicBezTo>
                  <a:pt x="13883" y="6865"/>
                  <a:pt x="13861" y="6859"/>
                  <a:pt x="13839" y="6854"/>
                </a:cubicBezTo>
                <a:cubicBezTo>
                  <a:pt x="13797" y="6843"/>
                  <a:pt x="13755" y="6833"/>
                  <a:pt x="13713" y="6823"/>
                </a:cubicBezTo>
                <a:lnTo>
                  <a:pt x="13641" y="6807"/>
                </a:lnTo>
                <a:cubicBezTo>
                  <a:pt x="13600" y="6798"/>
                  <a:pt x="13558" y="6790"/>
                  <a:pt x="13516" y="6781"/>
                </a:cubicBezTo>
                <a:lnTo>
                  <a:pt x="13448" y="6767"/>
                </a:lnTo>
                <a:cubicBezTo>
                  <a:pt x="13401" y="6758"/>
                  <a:pt x="13355" y="6751"/>
                  <a:pt x="13308" y="6742"/>
                </a:cubicBezTo>
                <a:cubicBezTo>
                  <a:pt x="13291" y="6739"/>
                  <a:pt x="13272" y="6735"/>
                  <a:pt x="13253" y="6732"/>
                </a:cubicBezTo>
                <a:cubicBezTo>
                  <a:pt x="13188" y="6722"/>
                  <a:pt x="13124" y="6711"/>
                  <a:pt x="13059" y="6701"/>
                </a:cubicBezTo>
                <a:lnTo>
                  <a:pt x="13033" y="6698"/>
                </a:lnTo>
                <a:cubicBezTo>
                  <a:pt x="12976" y="6691"/>
                  <a:pt x="12920" y="6684"/>
                  <a:pt x="12863" y="6678"/>
                </a:cubicBezTo>
                <a:lnTo>
                  <a:pt x="12798" y="6671"/>
                </a:lnTo>
                <a:cubicBezTo>
                  <a:pt x="12754" y="6665"/>
                  <a:pt x="12709" y="6662"/>
                  <a:pt x="12666" y="6658"/>
                </a:cubicBezTo>
                <a:lnTo>
                  <a:pt x="12592" y="6652"/>
                </a:lnTo>
                <a:cubicBezTo>
                  <a:pt x="12550" y="6648"/>
                  <a:pt x="12507" y="6646"/>
                  <a:pt x="12465" y="6643"/>
                </a:cubicBezTo>
                <a:cubicBezTo>
                  <a:pt x="12441" y="6642"/>
                  <a:pt x="12416" y="6639"/>
                  <a:pt x="12391" y="6639"/>
                </a:cubicBezTo>
                <a:cubicBezTo>
                  <a:pt x="12346" y="6636"/>
                  <a:pt x="12301" y="6635"/>
                  <a:pt x="12255" y="6633"/>
                </a:cubicBezTo>
                <a:cubicBezTo>
                  <a:pt x="12235" y="6633"/>
                  <a:pt x="12213" y="6632"/>
                  <a:pt x="12191" y="6630"/>
                </a:cubicBezTo>
                <a:cubicBezTo>
                  <a:pt x="12126" y="6629"/>
                  <a:pt x="12059" y="6627"/>
                  <a:pt x="11992" y="6627"/>
                </a:cubicBezTo>
                <a:cubicBezTo>
                  <a:pt x="11926" y="6627"/>
                  <a:pt x="11859" y="6629"/>
                  <a:pt x="11792" y="6630"/>
                </a:cubicBezTo>
                <a:cubicBezTo>
                  <a:pt x="11772" y="6630"/>
                  <a:pt x="11750" y="6632"/>
                  <a:pt x="11730" y="6633"/>
                </a:cubicBezTo>
                <a:cubicBezTo>
                  <a:pt x="11683" y="6635"/>
                  <a:pt x="11638" y="6636"/>
                  <a:pt x="11594" y="6639"/>
                </a:cubicBezTo>
                <a:cubicBezTo>
                  <a:pt x="11569" y="6640"/>
                  <a:pt x="11544" y="6642"/>
                  <a:pt x="11520" y="6643"/>
                </a:cubicBezTo>
                <a:cubicBezTo>
                  <a:pt x="11477" y="6646"/>
                  <a:pt x="11434" y="6648"/>
                  <a:pt x="11392" y="6652"/>
                </a:cubicBezTo>
                <a:lnTo>
                  <a:pt x="11319" y="6658"/>
                </a:lnTo>
                <a:cubicBezTo>
                  <a:pt x="11274" y="6662"/>
                  <a:pt x="11231" y="6665"/>
                  <a:pt x="11187" y="6671"/>
                </a:cubicBezTo>
                <a:lnTo>
                  <a:pt x="11121" y="6678"/>
                </a:lnTo>
                <a:cubicBezTo>
                  <a:pt x="11064" y="6684"/>
                  <a:pt x="11009" y="6691"/>
                  <a:pt x="10952" y="6698"/>
                </a:cubicBezTo>
                <a:lnTo>
                  <a:pt x="10926" y="6701"/>
                </a:lnTo>
                <a:cubicBezTo>
                  <a:pt x="10861" y="6711"/>
                  <a:pt x="10796" y="6722"/>
                  <a:pt x="10732" y="6732"/>
                </a:cubicBezTo>
                <a:cubicBezTo>
                  <a:pt x="10713" y="6735"/>
                  <a:pt x="10695" y="6739"/>
                  <a:pt x="10677" y="6742"/>
                </a:cubicBezTo>
                <a:cubicBezTo>
                  <a:pt x="10630" y="6751"/>
                  <a:pt x="10584" y="6758"/>
                  <a:pt x="10539" y="6767"/>
                </a:cubicBezTo>
                <a:cubicBezTo>
                  <a:pt x="10516" y="6771"/>
                  <a:pt x="10492" y="6777"/>
                  <a:pt x="10469" y="6781"/>
                </a:cubicBezTo>
                <a:cubicBezTo>
                  <a:pt x="10427" y="6790"/>
                  <a:pt x="10385" y="6798"/>
                  <a:pt x="10344" y="6807"/>
                </a:cubicBezTo>
                <a:cubicBezTo>
                  <a:pt x="10320" y="6813"/>
                  <a:pt x="10297" y="6817"/>
                  <a:pt x="10273" y="6823"/>
                </a:cubicBezTo>
                <a:cubicBezTo>
                  <a:pt x="10231" y="6833"/>
                  <a:pt x="10189" y="6843"/>
                  <a:pt x="10147" y="6854"/>
                </a:cubicBezTo>
                <a:lnTo>
                  <a:pt x="10080" y="6871"/>
                </a:lnTo>
                <a:cubicBezTo>
                  <a:pt x="10031" y="6884"/>
                  <a:pt x="9982" y="6897"/>
                  <a:pt x="9932" y="6910"/>
                </a:cubicBezTo>
                <a:cubicBezTo>
                  <a:pt x="9919" y="6915"/>
                  <a:pt x="9905" y="6919"/>
                  <a:pt x="9892" y="6922"/>
                </a:cubicBezTo>
                <a:cubicBezTo>
                  <a:pt x="9828" y="6941"/>
                  <a:pt x="9766" y="6959"/>
                  <a:pt x="9703" y="6980"/>
                </a:cubicBezTo>
                <a:lnTo>
                  <a:pt x="9657" y="6994"/>
                </a:lnTo>
                <a:cubicBezTo>
                  <a:pt x="9610" y="7010"/>
                  <a:pt x="9564" y="7025"/>
                  <a:pt x="9517" y="7041"/>
                </a:cubicBezTo>
                <a:cubicBezTo>
                  <a:pt x="9496" y="7049"/>
                  <a:pt x="9472" y="7057"/>
                  <a:pt x="9451" y="7065"/>
                </a:cubicBezTo>
                <a:cubicBezTo>
                  <a:pt x="9412" y="7078"/>
                  <a:pt x="9371" y="7093"/>
                  <a:pt x="9330" y="7109"/>
                </a:cubicBezTo>
                <a:cubicBezTo>
                  <a:pt x="9307" y="7118"/>
                  <a:pt x="9284" y="7126"/>
                  <a:pt x="9261" y="7135"/>
                </a:cubicBezTo>
                <a:cubicBezTo>
                  <a:pt x="9245" y="7142"/>
                  <a:pt x="9229" y="7148"/>
                  <a:pt x="9211" y="7154"/>
                </a:cubicBezTo>
                <a:cubicBezTo>
                  <a:pt x="9216" y="7087"/>
                  <a:pt x="9222" y="7020"/>
                  <a:pt x="9227" y="6954"/>
                </a:cubicBezTo>
                <a:cubicBezTo>
                  <a:pt x="9229" y="6936"/>
                  <a:pt x="9232" y="6916"/>
                  <a:pt x="9233" y="6897"/>
                </a:cubicBezTo>
                <a:cubicBezTo>
                  <a:pt x="9237" y="6849"/>
                  <a:pt x="9243" y="6801"/>
                  <a:pt x="9249" y="6755"/>
                </a:cubicBezTo>
                <a:cubicBezTo>
                  <a:pt x="9252" y="6730"/>
                  <a:pt x="9255" y="6706"/>
                  <a:pt x="9258" y="6682"/>
                </a:cubicBezTo>
                <a:cubicBezTo>
                  <a:pt x="9264" y="6640"/>
                  <a:pt x="9269" y="6598"/>
                  <a:pt x="9277" y="6556"/>
                </a:cubicBezTo>
                <a:cubicBezTo>
                  <a:pt x="9280" y="6530"/>
                  <a:pt x="9284" y="6504"/>
                  <a:pt x="9288" y="6478"/>
                </a:cubicBezTo>
                <a:cubicBezTo>
                  <a:pt x="9295" y="6439"/>
                  <a:pt x="9301" y="6398"/>
                  <a:pt x="9309" y="6357"/>
                </a:cubicBezTo>
                <a:cubicBezTo>
                  <a:pt x="9314" y="6331"/>
                  <a:pt x="9319" y="6305"/>
                  <a:pt x="9325" y="6279"/>
                </a:cubicBezTo>
                <a:cubicBezTo>
                  <a:pt x="9332" y="6240"/>
                  <a:pt x="9339" y="6201"/>
                  <a:pt x="9348" y="6162"/>
                </a:cubicBezTo>
                <a:cubicBezTo>
                  <a:pt x="9354" y="6135"/>
                  <a:pt x="9359" y="6108"/>
                  <a:pt x="9365" y="6083"/>
                </a:cubicBezTo>
                <a:cubicBezTo>
                  <a:pt x="9374" y="6043"/>
                  <a:pt x="9383" y="6003"/>
                  <a:pt x="9393" y="5964"/>
                </a:cubicBezTo>
                <a:cubicBezTo>
                  <a:pt x="9398" y="5940"/>
                  <a:pt x="9404" y="5913"/>
                  <a:pt x="9410" y="5889"/>
                </a:cubicBezTo>
                <a:cubicBezTo>
                  <a:pt x="9420" y="5848"/>
                  <a:pt x="9432" y="5808"/>
                  <a:pt x="9442" y="5767"/>
                </a:cubicBezTo>
                <a:cubicBezTo>
                  <a:pt x="9449" y="5744"/>
                  <a:pt x="9455" y="5721"/>
                  <a:pt x="9462" y="5696"/>
                </a:cubicBezTo>
                <a:cubicBezTo>
                  <a:pt x="9474" y="5652"/>
                  <a:pt x="9487" y="5609"/>
                  <a:pt x="9500" y="5565"/>
                </a:cubicBezTo>
                <a:cubicBezTo>
                  <a:pt x="9506" y="5545"/>
                  <a:pt x="9512" y="5526"/>
                  <a:pt x="9519" y="5506"/>
                </a:cubicBezTo>
                <a:cubicBezTo>
                  <a:pt x="9536" y="5451"/>
                  <a:pt x="9555" y="5394"/>
                  <a:pt x="9573" y="5339"/>
                </a:cubicBezTo>
                <a:cubicBezTo>
                  <a:pt x="9575" y="5332"/>
                  <a:pt x="9578" y="5326"/>
                  <a:pt x="9580" y="5319"/>
                </a:cubicBezTo>
                <a:cubicBezTo>
                  <a:pt x="9602" y="5255"/>
                  <a:pt x="9625" y="5191"/>
                  <a:pt x="9649" y="5129"/>
                </a:cubicBezTo>
                <a:cubicBezTo>
                  <a:pt x="9652" y="5118"/>
                  <a:pt x="9658" y="5108"/>
                  <a:pt x="9661" y="5097"/>
                </a:cubicBezTo>
                <a:cubicBezTo>
                  <a:pt x="9681" y="5046"/>
                  <a:pt x="9702" y="4995"/>
                  <a:pt x="9722" y="4946"/>
                </a:cubicBezTo>
                <a:cubicBezTo>
                  <a:pt x="9731" y="4927"/>
                  <a:pt x="9738" y="4907"/>
                  <a:pt x="9747" y="4888"/>
                </a:cubicBezTo>
                <a:cubicBezTo>
                  <a:pt x="9764" y="4847"/>
                  <a:pt x="9783" y="4805"/>
                  <a:pt x="9800" y="4763"/>
                </a:cubicBezTo>
                <a:cubicBezTo>
                  <a:pt x="9811" y="4741"/>
                  <a:pt x="9821" y="4721"/>
                  <a:pt x="9831" y="4699"/>
                </a:cubicBezTo>
                <a:cubicBezTo>
                  <a:pt x="9848" y="4660"/>
                  <a:pt x="9867" y="4622"/>
                  <a:pt x="9885" y="4583"/>
                </a:cubicBezTo>
                <a:cubicBezTo>
                  <a:pt x="9896" y="4561"/>
                  <a:pt x="9906" y="4540"/>
                  <a:pt x="9918" y="4516"/>
                </a:cubicBezTo>
                <a:cubicBezTo>
                  <a:pt x="9935" y="4480"/>
                  <a:pt x="9954" y="4442"/>
                  <a:pt x="9974" y="4406"/>
                </a:cubicBezTo>
                <a:cubicBezTo>
                  <a:pt x="9986" y="4383"/>
                  <a:pt x="9998" y="4361"/>
                  <a:pt x="10009" y="4339"/>
                </a:cubicBezTo>
                <a:cubicBezTo>
                  <a:pt x="10028" y="4303"/>
                  <a:pt x="10048" y="4267"/>
                  <a:pt x="10069" y="4231"/>
                </a:cubicBezTo>
                <a:cubicBezTo>
                  <a:pt x="10080" y="4209"/>
                  <a:pt x="10093" y="4187"/>
                  <a:pt x="10105" y="4165"/>
                </a:cubicBezTo>
                <a:cubicBezTo>
                  <a:pt x="10127" y="4128"/>
                  <a:pt x="10147" y="4091"/>
                  <a:pt x="10169" y="4055"/>
                </a:cubicBezTo>
                <a:cubicBezTo>
                  <a:pt x="10182" y="4035"/>
                  <a:pt x="10194" y="4014"/>
                  <a:pt x="10205" y="3994"/>
                </a:cubicBezTo>
                <a:cubicBezTo>
                  <a:pt x="10230" y="3955"/>
                  <a:pt x="10254" y="3916"/>
                  <a:pt x="10278" y="3878"/>
                </a:cubicBezTo>
                <a:cubicBezTo>
                  <a:pt x="10289" y="3861"/>
                  <a:pt x="10299" y="3843"/>
                  <a:pt x="10311" y="3827"/>
                </a:cubicBezTo>
                <a:cubicBezTo>
                  <a:pt x="10341" y="3779"/>
                  <a:pt x="10372" y="3733"/>
                  <a:pt x="10404" y="3688"/>
                </a:cubicBezTo>
                <a:cubicBezTo>
                  <a:pt x="10410" y="3679"/>
                  <a:pt x="10415" y="3671"/>
                  <a:pt x="10421" y="3662"/>
                </a:cubicBezTo>
                <a:cubicBezTo>
                  <a:pt x="10459" y="3607"/>
                  <a:pt x="10498" y="3552"/>
                  <a:pt x="10537" y="3498"/>
                </a:cubicBezTo>
                <a:cubicBezTo>
                  <a:pt x="10542" y="3492"/>
                  <a:pt x="10546" y="3486"/>
                  <a:pt x="10550" y="3481"/>
                </a:cubicBezTo>
                <a:cubicBezTo>
                  <a:pt x="10585" y="3433"/>
                  <a:pt x="10621" y="3386"/>
                  <a:pt x="10658" y="3340"/>
                </a:cubicBezTo>
                <a:cubicBezTo>
                  <a:pt x="10669" y="3324"/>
                  <a:pt x="10682" y="3308"/>
                  <a:pt x="10695" y="3292"/>
                </a:cubicBezTo>
                <a:cubicBezTo>
                  <a:pt x="10724" y="3256"/>
                  <a:pt x="10752" y="3219"/>
                  <a:pt x="10783" y="3185"/>
                </a:cubicBezTo>
                <a:cubicBezTo>
                  <a:pt x="10797" y="3167"/>
                  <a:pt x="10813" y="3148"/>
                  <a:pt x="10829" y="3129"/>
                </a:cubicBezTo>
                <a:cubicBezTo>
                  <a:pt x="10857" y="3098"/>
                  <a:pt x="10883" y="3066"/>
                  <a:pt x="10912" y="3034"/>
                </a:cubicBezTo>
                <a:cubicBezTo>
                  <a:pt x="10928" y="3015"/>
                  <a:pt x="10945" y="2995"/>
                  <a:pt x="10962" y="2976"/>
                </a:cubicBezTo>
                <a:cubicBezTo>
                  <a:pt x="10990" y="2945"/>
                  <a:pt x="11016" y="2915"/>
                  <a:pt x="11045" y="2886"/>
                </a:cubicBezTo>
                <a:lnTo>
                  <a:pt x="11099" y="2828"/>
                </a:lnTo>
                <a:cubicBezTo>
                  <a:pt x="11128" y="2797"/>
                  <a:pt x="11155" y="2768"/>
                  <a:pt x="11184" y="2741"/>
                </a:cubicBezTo>
                <a:cubicBezTo>
                  <a:pt x="11202" y="2722"/>
                  <a:pt x="11221" y="2702"/>
                  <a:pt x="11240" y="2684"/>
                </a:cubicBezTo>
                <a:cubicBezTo>
                  <a:pt x="11269" y="2655"/>
                  <a:pt x="11299" y="2626"/>
                  <a:pt x="11328" y="2597"/>
                </a:cubicBezTo>
                <a:cubicBezTo>
                  <a:pt x="11347" y="2580"/>
                  <a:pt x="11366" y="2561"/>
                  <a:pt x="11385" y="2543"/>
                </a:cubicBezTo>
                <a:cubicBezTo>
                  <a:pt x="11417" y="2514"/>
                  <a:pt x="11447" y="2485"/>
                  <a:pt x="11479" y="2456"/>
                </a:cubicBezTo>
                <a:cubicBezTo>
                  <a:pt x="11498" y="2440"/>
                  <a:pt x="11515" y="2424"/>
                  <a:pt x="11534" y="2408"/>
                </a:cubicBezTo>
                <a:cubicBezTo>
                  <a:pt x="11570" y="2375"/>
                  <a:pt x="11607" y="2345"/>
                  <a:pt x="11644" y="2313"/>
                </a:cubicBezTo>
                <a:cubicBezTo>
                  <a:pt x="11659" y="2301"/>
                  <a:pt x="11672" y="2288"/>
                  <a:pt x="11686" y="2276"/>
                </a:cubicBezTo>
                <a:cubicBezTo>
                  <a:pt x="11739" y="2233"/>
                  <a:pt x="11791" y="2191"/>
                  <a:pt x="11843" y="2150"/>
                </a:cubicBezTo>
                <a:cubicBezTo>
                  <a:pt x="11852" y="2143"/>
                  <a:pt x="11859" y="2137"/>
                  <a:pt x="11868" y="2131"/>
                </a:cubicBezTo>
                <a:cubicBezTo>
                  <a:pt x="11908" y="2099"/>
                  <a:pt x="11950" y="2068"/>
                  <a:pt x="11992" y="2036"/>
                </a:cubicBezTo>
                <a:close/>
                <a:moveTo>
                  <a:pt x="11992" y="7313"/>
                </a:moveTo>
                <a:cubicBezTo>
                  <a:pt x="12056" y="7313"/>
                  <a:pt x="12120" y="7313"/>
                  <a:pt x="12181" y="7316"/>
                </a:cubicBezTo>
                <a:cubicBezTo>
                  <a:pt x="12203" y="7316"/>
                  <a:pt x="12223" y="7318"/>
                  <a:pt x="12245" y="7319"/>
                </a:cubicBezTo>
                <a:cubicBezTo>
                  <a:pt x="12287" y="7321"/>
                  <a:pt x="12328" y="7322"/>
                  <a:pt x="12370" y="7324"/>
                </a:cubicBezTo>
                <a:lnTo>
                  <a:pt x="12444" y="7328"/>
                </a:lnTo>
                <a:cubicBezTo>
                  <a:pt x="12481" y="7331"/>
                  <a:pt x="12519" y="7334"/>
                  <a:pt x="12557" y="7337"/>
                </a:cubicBezTo>
                <a:cubicBezTo>
                  <a:pt x="12583" y="7338"/>
                  <a:pt x="12610" y="7341"/>
                  <a:pt x="12637" y="7344"/>
                </a:cubicBezTo>
                <a:cubicBezTo>
                  <a:pt x="12673" y="7347"/>
                  <a:pt x="12708" y="7350"/>
                  <a:pt x="12744" y="7354"/>
                </a:cubicBezTo>
                <a:cubicBezTo>
                  <a:pt x="12770" y="7357"/>
                  <a:pt x="12798" y="7360"/>
                  <a:pt x="12825" y="7363"/>
                </a:cubicBezTo>
                <a:cubicBezTo>
                  <a:pt x="12860" y="7367"/>
                  <a:pt x="12895" y="7372"/>
                  <a:pt x="12928" y="7376"/>
                </a:cubicBezTo>
                <a:cubicBezTo>
                  <a:pt x="12956" y="7380"/>
                  <a:pt x="12983" y="7385"/>
                  <a:pt x="13011" y="7387"/>
                </a:cubicBezTo>
                <a:cubicBezTo>
                  <a:pt x="13046" y="7393"/>
                  <a:pt x="13079" y="7399"/>
                  <a:pt x="13112" y="7403"/>
                </a:cubicBezTo>
                <a:cubicBezTo>
                  <a:pt x="13140" y="7408"/>
                  <a:pt x="13168" y="7414"/>
                  <a:pt x="13195" y="7418"/>
                </a:cubicBezTo>
                <a:cubicBezTo>
                  <a:pt x="13229" y="7424"/>
                  <a:pt x="13262" y="7430"/>
                  <a:pt x="13297" y="7435"/>
                </a:cubicBezTo>
                <a:lnTo>
                  <a:pt x="13379" y="7453"/>
                </a:lnTo>
                <a:lnTo>
                  <a:pt x="13478" y="7473"/>
                </a:lnTo>
                <a:lnTo>
                  <a:pt x="13561" y="7492"/>
                </a:lnTo>
                <a:cubicBezTo>
                  <a:pt x="13594" y="7499"/>
                  <a:pt x="13627" y="7508"/>
                  <a:pt x="13661" y="7515"/>
                </a:cubicBezTo>
                <a:cubicBezTo>
                  <a:pt x="13687" y="7522"/>
                  <a:pt x="13715" y="7530"/>
                  <a:pt x="13741" y="7535"/>
                </a:cubicBezTo>
                <a:cubicBezTo>
                  <a:pt x="13774" y="7544"/>
                  <a:pt x="13807" y="7554"/>
                  <a:pt x="13842" y="7563"/>
                </a:cubicBezTo>
                <a:lnTo>
                  <a:pt x="13919" y="7585"/>
                </a:lnTo>
                <a:cubicBezTo>
                  <a:pt x="13954" y="7595"/>
                  <a:pt x="13989" y="7607"/>
                  <a:pt x="14024" y="7617"/>
                </a:cubicBezTo>
                <a:cubicBezTo>
                  <a:pt x="14048" y="7624"/>
                  <a:pt x="14073" y="7631"/>
                  <a:pt x="14098" y="7640"/>
                </a:cubicBezTo>
                <a:cubicBezTo>
                  <a:pt x="14135" y="7652"/>
                  <a:pt x="14172" y="7665"/>
                  <a:pt x="14209" y="7678"/>
                </a:cubicBezTo>
                <a:cubicBezTo>
                  <a:pt x="14231" y="7683"/>
                  <a:pt x="14251" y="7691"/>
                  <a:pt x="14273" y="7698"/>
                </a:cubicBezTo>
                <a:cubicBezTo>
                  <a:pt x="14324" y="7717"/>
                  <a:pt x="14375" y="7734"/>
                  <a:pt x="14427" y="7755"/>
                </a:cubicBezTo>
                <a:cubicBezTo>
                  <a:pt x="14433" y="7757"/>
                  <a:pt x="14440" y="7760"/>
                  <a:pt x="14447" y="7762"/>
                </a:cubicBezTo>
                <a:cubicBezTo>
                  <a:pt x="14505" y="7785"/>
                  <a:pt x="14563" y="7807"/>
                  <a:pt x="14621" y="7831"/>
                </a:cubicBezTo>
                <a:cubicBezTo>
                  <a:pt x="14639" y="7839"/>
                  <a:pt x="14658" y="7847"/>
                  <a:pt x="14675" y="7855"/>
                </a:cubicBezTo>
                <a:cubicBezTo>
                  <a:pt x="14710" y="7869"/>
                  <a:pt x="14745" y="7884"/>
                  <a:pt x="14779" y="7900"/>
                </a:cubicBezTo>
                <a:cubicBezTo>
                  <a:pt x="14682" y="9973"/>
                  <a:pt x="13659" y="11894"/>
                  <a:pt x="11992" y="13130"/>
                </a:cubicBezTo>
                <a:cubicBezTo>
                  <a:pt x="11377" y="12674"/>
                  <a:pt x="10842" y="12120"/>
                  <a:pt x="10408" y="11489"/>
                </a:cubicBezTo>
                <a:cubicBezTo>
                  <a:pt x="10342" y="11392"/>
                  <a:pt x="10235" y="11340"/>
                  <a:pt x="10126" y="11340"/>
                </a:cubicBezTo>
                <a:cubicBezTo>
                  <a:pt x="10060" y="11340"/>
                  <a:pt x="9993" y="11360"/>
                  <a:pt x="9934" y="11400"/>
                </a:cubicBezTo>
                <a:cubicBezTo>
                  <a:pt x="9777" y="11508"/>
                  <a:pt x="9738" y="11721"/>
                  <a:pt x="9845" y="11876"/>
                </a:cubicBezTo>
                <a:cubicBezTo>
                  <a:pt x="10275" y="12501"/>
                  <a:pt x="10796" y="13059"/>
                  <a:pt x="11390" y="13529"/>
                </a:cubicBezTo>
                <a:cubicBezTo>
                  <a:pt x="10313" y="14163"/>
                  <a:pt x="9102" y="14484"/>
                  <a:pt x="7886" y="14484"/>
                </a:cubicBezTo>
                <a:cubicBezTo>
                  <a:pt x="6940" y="14484"/>
                  <a:pt x="5991" y="14289"/>
                  <a:pt x="5101" y="13897"/>
                </a:cubicBezTo>
                <a:cubicBezTo>
                  <a:pt x="5207" y="11547"/>
                  <a:pt x="6504" y="9413"/>
                  <a:pt x="8543" y="8238"/>
                </a:cubicBezTo>
                <a:cubicBezTo>
                  <a:pt x="8608" y="9017"/>
                  <a:pt x="8795" y="9780"/>
                  <a:pt x="9097" y="10501"/>
                </a:cubicBezTo>
                <a:cubicBezTo>
                  <a:pt x="9151" y="10632"/>
                  <a:pt x="9279" y="10711"/>
                  <a:pt x="9413" y="10711"/>
                </a:cubicBezTo>
                <a:cubicBezTo>
                  <a:pt x="9456" y="10711"/>
                  <a:pt x="9501" y="10703"/>
                  <a:pt x="9544" y="10685"/>
                </a:cubicBezTo>
                <a:cubicBezTo>
                  <a:pt x="9718" y="10613"/>
                  <a:pt x="9800" y="10412"/>
                  <a:pt x="9728" y="10238"/>
                </a:cubicBezTo>
                <a:cubicBezTo>
                  <a:pt x="9417" y="9495"/>
                  <a:pt x="9240" y="8703"/>
                  <a:pt x="9206" y="7900"/>
                </a:cubicBezTo>
                <a:cubicBezTo>
                  <a:pt x="9242" y="7884"/>
                  <a:pt x="9277" y="7869"/>
                  <a:pt x="9313" y="7853"/>
                </a:cubicBezTo>
                <a:lnTo>
                  <a:pt x="9365" y="7831"/>
                </a:lnTo>
                <a:cubicBezTo>
                  <a:pt x="9422" y="7807"/>
                  <a:pt x="9480" y="7784"/>
                  <a:pt x="9538" y="7762"/>
                </a:cubicBezTo>
                <a:lnTo>
                  <a:pt x="9552" y="7757"/>
                </a:lnTo>
                <a:cubicBezTo>
                  <a:pt x="9606" y="7737"/>
                  <a:pt x="9660" y="7717"/>
                  <a:pt x="9713" y="7698"/>
                </a:cubicBezTo>
                <a:cubicBezTo>
                  <a:pt x="9734" y="7691"/>
                  <a:pt x="9752" y="7685"/>
                  <a:pt x="9773" y="7678"/>
                </a:cubicBezTo>
                <a:cubicBezTo>
                  <a:pt x="9812" y="7665"/>
                  <a:pt x="9850" y="7652"/>
                  <a:pt x="9889" y="7638"/>
                </a:cubicBezTo>
                <a:cubicBezTo>
                  <a:pt x="9912" y="7631"/>
                  <a:pt x="9937" y="7624"/>
                  <a:pt x="9960" y="7617"/>
                </a:cubicBezTo>
                <a:cubicBezTo>
                  <a:pt x="9996" y="7607"/>
                  <a:pt x="10031" y="7595"/>
                  <a:pt x="10066" y="7585"/>
                </a:cubicBezTo>
                <a:lnTo>
                  <a:pt x="10143" y="7563"/>
                </a:lnTo>
                <a:cubicBezTo>
                  <a:pt x="10178" y="7554"/>
                  <a:pt x="10211" y="7544"/>
                  <a:pt x="10246" y="7535"/>
                </a:cubicBezTo>
                <a:cubicBezTo>
                  <a:pt x="10272" y="7528"/>
                  <a:pt x="10298" y="7522"/>
                  <a:pt x="10324" y="7515"/>
                </a:cubicBezTo>
                <a:cubicBezTo>
                  <a:pt x="10357" y="7508"/>
                  <a:pt x="10392" y="7499"/>
                  <a:pt x="10426" y="7492"/>
                </a:cubicBezTo>
                <a:lnTo>
                  <a:pt x="10505" y="7473"/>
                </a:lnTo>
                <a:cubicBezTo>
                  <a:pt x="10540" y="7466"/>
                  <a:pt x="10574" y="7459"/>
                  <a:pt x="10607" y="7451"/>
                </a:cubicBezTo>
                <a:cubicBezTo>
                  <a:pt x="10635" y="7447"/>
                  <a:pt x="10662" y="7441"/>
                  <a:pt x="10688" y="7435"/>
                </a:cubicBezTo>
                <a:cubicBezTo>
                  <a:pt x="10723" y="7430"/>
                  <a:pt x="10756" y="7424"/>
                  <a:pt x="10790" y="7418"/>
                </a:cubicBezTo>
                <a:cubicBezTo>
                  <a:pt x="10817" y="7414"/>
                  <a:pt x="10845" y="7408"/>
                  <a:pt x="10872" y="7403"/>
                </a:cubicBezTo>
                <a:cubicBezTo>
                  <a:pt x="10906" y="7398"/>
                  <a:pt x="10941" y="7393"/>
                  <a:pt x="10975" y="7387"/>
                </a:cubicBezTo>
                <a:cubicBezTo>
                  <a:pt x="11002" y="7385"/>
                  <a:pt x="11029" y="7380"/>
                  <a:pt x="11057" y="7376"/>
                </a:cubicBezTo>
                <a:cubicBezTo>
                  <a:pt x="11092" y="7372"/>
                  <a:pt x="11126" y="7367"/>
                  <a:pt x="11161" y="7363"/>
                </a:cubicBezTo>
                <a:cubicBezTo>
                  <a:pt x="11189" y="7360"/>
                  <a:pt x="11215" y="7357"/>
                  <a:pt x="11242" y="7354"/>
                </a:cubicBezTo>
                <a:cubicBezTo>
                  <a:pt x="11279" y="7350"/>
                  <a:pt x="11315" y="7347"/>
                  <a:pt x="11350" y="7344"/>
                </a:cubicBezTo>
                <a:cubicBezTo>
                  <a:pt x="11376" y="7341"/>
                  <a:pt x="11402" y="7338"/>
                  <a:pt x="11428" y="7337"/>
                </a:cubicBezTo>
                <a:cubicBezTo>
                  <a:pt x="11466" y="7334"/>
                  <a:pt x="11504" y="7331"/>
                  <a:pt x="11541" y="7328"/>
                </a:cubicBezTo>
                <a:lnTo>
                  <a:pt x="11615" y="7324"/>
                </a:lnTo>
                <a:cubicBezTo>
                  <a:pt x="11657" y="7322"/>
                  <a:pt x="11699" y="7319"/>
                  <a:pt x="11741" y="7318"/>
                </a:cubicBezTo>
                <a:cubicBezTo>
                  <a:pt x="11762" y="7318"/>
                  <a:pt x="11784" y="7316"/>
                  <a:pt x="11804" y="7316"/>
                </a:cubicBezTo>
                <a:cubicBezTo>
                  <a:pt x="11866" y="7315"/>
                  <a:pt x="11930" y="7313"/>
                  <a:pt x="11992" y="7313"/>
                </a:cubicBezTo>
                <a:close/>
                <a:moveTo>
                  <a:pt x="15442" y="8236"/>
                </a:moveTo>
                <a:cubicBezTo>
                  <a:pt x="17481" y="9413"/>
                  <a:pt x="18778" y="11547"/>
                  <a:pt x="18884" y="13897"/>
                </a:cubicBezTo>
                <a:cubicBezTo>
                  <a:pt x="17994" y="14289"/>
                  <a:pt x="17046" y="14484"/>
                  <a:pt x="16100" y="14484"/>
                </a:cubicBezTo>
                <a:cubicBezTo>
                  <a:pt x="14884" y="14484"/>
                  <a:pt x="13672" y="14163"/>
                  <a:pt x="12595" y="13529"/>
                </a:cubicBezTo>
                <a:cubicBezTo>
                  <a:pt x="14231" y="12230"/>
                  <a:pt x="15260" y="10317"/>
                  <a:pt x="15442" y="8236"/>
                </a:cubicBezTo>
                <a:close/>
                <a:moveTo>
                  <a:pt x="11992" y="13961"/>
                </a:moveTo>
                <a:cubicBezTo>
                  <a:pt x="13234" y="14759"/>
                  <a:pt x="14663" y="15167"/>
                  <a:pt x="16100" y="15167"/>
                </a:cubicBezTo>
                <a:cubicBezTo>
                  <a:pt x="17039" y="15167"/>
                  <a:pt x="17982" y="14993"/>
                  <a:pt x="18879" y="14640"/>
                </a:cubicBezTo>
                <a:lnTo>
                  <a:pt x="18879" y="14640"/>
                </a:lnTo>
                <a:cubicBezTo>
                  <a:pt x="18657" y="18246"/>
                  <a:pt x="15654" y="21112"/>
                  <a:pt x="11992" y="21112"/>
                </a:cubicBezTo>
                <a:cubicBezTo>
                  <a:pt x="8332" y="21112"/>
                  <a:pt x="5328" y="18246"/>
                  <a:pt x="5106" y="14640"/>
                </a:cubicBezTo>
                <a:lnTo>
                  <a:pt x="5106" y="14640"/>
                </a:lnTo>
                <a:cubicBezTo>
                  <a:pt x="6003" y="14993"/>
                  <a:pt x="6946" y="15167"/>
                  <a:pt x="7884" y="15167"/>
                </a:cubicBezTo>
                <a:cubicBezTo>
                  <a:pt x="9322" y="15167"/>
                  <a:pt x="10751" y="14759"/>
                  <a:pt x="11992" y="13961"/>
                </a:cubicBezTo>
                <a:close/>
                <a:moveTo>
                  <a:pt x="16082" y="0"/>
                </a:moveTo>
                <a:cubicBezTo>
                  <a:pt x="14632" y="0"/>
                  <a:pt x="13211" y="419"/>
                  <a:pt x="11992" y="1207"/>
                </a:cubicBezTo>
                <a:cubicBezTo>
                  <a:pt x="10737" y="399"/>
                  <a:pt x="9311" y="0"/>
                  <a:pt x="7889" y="0"/>
                </a:cubicBezTo>
                <a:cubicBezTo>
                  <a:pt x="6170" y="0"/>
                  <a:pt x="4458" y="584"/>
                  <a:pt x="3064" y="1732"/>
                </a:cubicBezTo>
                <a:cubicBezTo>
                  <a:pt x="2918" y="1851"/>
                  <a:pt x="2898" y="2068"/>
                  <a:pt x="3018" y="2213"/>
                </a:cubicBezTo>
                <a:cubicBezTo>
                  <a:pt x="3086" y="2295"/>
                  <a:pt x="3183" y="2337"/>
                  <a:pt x="3282" y="2337"/>
                </a:cubicBezTo>
                <a:cubicBezTo>
                  <a:pt x="3358" y="2337"/>
                  <a:pt x="3436" y="2312"/>
                  <a:pt x="3500" y="2259"/>
                </a:cubicBezTo>
                <a:cubicBezTo>
                  <a:pt x="4765" y="1217"/>
                  <a:pt x="6323" y="684"/>
                  <a:pt x="7890" y="684"/>
                </a:cubicBezTo>
                <a:cubicBezTo>
                  <a:pt x="9094" y="684"/>
                  <a:pt x="10304" y="999"/>
                  <a:pt x="11390" y="1638"/>
                </a:cubicBezTo>
                <a:cubicBezTo>
                  <a:pt x="11357" y="1664"/>
                  <a:pt x="11324" y="1692"/>
                  <a:pt x="11290" y="1719"/>
                </a:cubicBezTo>
                <a:cubicBezTo>
                  <a:pt x="11271" y="1734"/>
                  <a:pt x="11254" y="1750"/>
                  <a:pt x="11235" y="1764"/>
                </a:cubicBezTo>
                <a:cubicBezTo>
                  <a:pt x="11183" y="1809"/>
                  <a:pt x="11129" y="1854"/>
                  <a:pt x="11077" y="1901"/>
                </a:cubicBezTo>
                <a:lnTo>
                  <a:pt x="11067" y="1909"/>
                </a:lnTo>
                <a:cubicBezTo>
                  <a:pt x="11012" y="1959"/>
                  <a:pt x="10957" y="2009"/>
                  <a:pt x="10903" y="2060"/>
                </a:cubicBezTo>
                <a:cubicBezTo>
                  <a:pt x="10887" y="2075"/>
                  <a:pt x="10872" y="2089"/>
                  <a:pt x="10857" y="2104"/>
                </a:cubicBezTo>
                <a:cubicBezTo>
                  <a:pt x="10819" y="2140"/>
                  <a:pt x="10781" y="2176"/>
                  <a:pt x="10743" y="2213"/>
                </a:cubicBezTo>
                <a:cubicBezTo>
                  <a:pt x="10724" y="2233"/>
                  <a:pt x="10706" y="2252"/>
                  <a:pt x="10687" y="2272"/>
                </a:cubicBezTo>
                <a:cubicBezTo>
                  <a:pt x="10653" y="2305"/>
                  <a:pt x="10621" y="2337"/>
                  <a:pt x="10590" y="2371"/>
                </a:cubicBezTo>
                <a:cubicBezTo>
                  <a:pt x="10569" y="2392"/>
                  <a:pt x="10549" y="2416"/>
                  <a:pt x="10529" y="2437"/>
                </a:cubicBezTo>
                <a:cubicBezTo>
                  <a:pt x="10500" y="2469"/>
                  <a:pt x="10471" y="2501"/>
                  <a:pt x="10442" y="2533"/>
                </a:cubicBezTo>
                <a:cubicBezTo>
                  <a:pt x="10420" y="2556"/>
                  <a:pt x="10400" y="2581"/>
                  <a:pt x="10379" y="2604"/>
                </a:cubicBezTo>
                <a:cubicBezTo>
                  <a:pt x="10352" y="2636"/>
                  <a:pt x="10324" y="2668"/>
                  <a:pt x="10297" y="2700"/>
                </a:cubicBezTo>
                <a:lnTo>
                  <a:pt x="10237" y="2773"/>
                </a:lnTo>
                <a:cubicBezTo>
                  <a:pt x="10209" y="2806"/>
                  <a:pt x="10183" y="2838"/>
                  <a:pt x="10157" y="2871"/>
                </a:cubicBezTo>
                <a:cubicBezTo>
                  <a:pt x="10138" y="2896"/>
                  <a:pt x="10118" y="2921"/>
                  <a:pt x="10099" y="2945"/>
                </a:cubicBezTo>
                <a:cubicBezTo>
                  <a:pt x="10073" y="2979"/>
                  <a:pt x="10048" y="3012"/>
                  <a:pt x="10024" y="3045"/>
                </a:cubicBezTo>
                <a:cubicBezTo>
                  <a:pt x="10005" y="3071"/>
                  <a:pt x="9986" y="3096"/>
                  <a:pt x="9967" y="3121"/>
                </a:cubicBezTo>
                <a:cubicBezTo>
                  <a:pt x="9943" y="3156"/>
                  <a:pt x="9918" y="3190"/>
                  <a:pt x="9893" y="3225"/>
                </a:cubicBezTo>
                <a:cubicBezTo>
                  <a:pt x="9876" y="3250"/>
                  <a:pt x="9858" y="3275"/>
                  <a:pt x="9841" y="3301"/>
                </a:cubicBezTo>
                <a:cubicBezTo>
                  <a:pt x="9816" y="3337"/>
                  <a:pt x="9792" y="3373"/>
                  <a:pt x="9768" y="3409"/>
                </a:cubicBezTo>
                <a:cubicBezTo>
                  <a:pt x="9751" y="3434"/>
                  <a:pt x="9735" y="3457"/>
                  <a:pt x="9719" y="3482"/>
                </a:cubicBezTo>
                <a:cubicBezTo>
                  <a:pt x="9694" y="3521"/>
                  <a:pt x="9670" y="3562"/>
                  <a:pt x="9645" y="3602"/>
                </a:cubicBezTo>
                <a:cubicBezTo>
                  <a:pt x="9631" y="3624"/>
                  <a:pt x="9618" y="3646"/>
                  <a:pt x="9605" y="3668"/>
                </a:cubicBezTo>
                <a:cubicBezTo>
                  <a:pt x="9573" y="3720"/>
                  <a:pt x="9542" y="3774"/>
                  <a:pt x="9512" y="3826"/>
                </a:cubicBezTo>
                <a:cubicBezTo>
                  <a:pt x="9506" y="3836"/>
                  <a:pt x="9500" y="3846"/>
                  <a:pt x="9494" y="3856"/>
                </a:cubicBezTo>
                <a:cubicBezTo>
                  <a:pt x="9458" y="3920"/>
                  <a:pt x="9423" y="3983"/>
                  <a:pt x="9390" y="4048"/>
                </a:cubicBezTo>
                <a:cubicBezTo>
                  <a:pt x="9380" y="4068"/>
                  <a:pt x="9369" y="4088"/>
                  <a:pt x="9358" y="4109"/>
                </a:cubicBezTo>
                <a:cubicBezTo>
                  <a:pt x="9336" y="4154"/>
                  <a:pt x="9313" y="4197"/>
                  <a:pt x="9291" y="4242"/>
                </a:cubicBezTo>
                <a:cubicBezTo>
                  <a:pt x="9278" y="4268"/>
                  <a:pt x="9266" y="4294"/>
                  <a:pt x="9255" y="4321"/>
                </a:cubicBezTo>
                <a:cubicBezTo>
                  <a:pt x="9236" y="4360"/>
                  <a:pt x="9217" y="4399"/>
                  <a:pt x="9198" y="4440"/>
                </a:cubicBezTo>
                <a:cubicBezTo>
                  <a:pt x="9185" y="4467"/>
                  <a:pt x="9174" y="4496"/>
                  <a:pt x="9161" y="4524"/>
                </a:cubicBezTo>
                <a:cubicBezTo>
                  <a:pt x="9145" y="4563"/>
                  <a:pt x="9127" y="4601"/>
                  <a:pt x="9111" y="4640"/>
                </a:cubicBezTo>
                <a:cubicBezTo>
                  <a:pt x="9098" y="4669"/>
                  <a:pt x="9087" y="4699"/>
                  <a:pt x="9075" y="4728"/>
                </a:cubicBezTo>
                <a:cubicBezTo>
                  <a:pt x="9059" y="4766"/>
                  <a:pt x="9043" y="4805"/>
                  <a:pt x="9029" y="4843"/>
                </a:cubicBezTo>
                <a:cubicBezTo>
                  <a:pt x="9017" y="4873"/>
                  <a:pt x="9005" y="4904"/>
                  <a:pt x="8994" y="4933"/>
                </a:cubicBezTo>
                <a:cubicBezTo>
                  <a:pt x="8981" y="4972"/>
                  <a:pt x="8966" y="5010"/>
                  <a:pt x="8953" y="5047"/>
                </a:cubicBezTo>
                <a:cubicBezTo>
                  <a:pt x="8942" y="5078"/>
                  <a:pt x="8931" y="5110"/>
                  <a:pt x="8920" y="5140"/>
                </a:cubicBezTo>
                <a:cubicBezTo>
                  <a:pt x="8907" y="5179"/>
                  <a:pt x="8895" y="5217"/>
                  <a:pt x="8882" y="5256"/>
                </a:cubicBezTo>
                <a:cubicBezTo>
                  <a:pt x="8872" y="5287"/>
                  <a:pt x="8862" y="5319"/>
                  <a:pt x="8853" y="5349"/>
                </a:cubicBezTo>
                <a:cubicBezTo>
                  <a:pt x="8840" y="5388"/>
                  <a:pt x="8828" y="5429"/>
                  <a:pt x="8817" y="5468"/>
                </a:cubicBezTo>
                <a:cubicBezTo>
                  <a:pt x="8808" y="5499"/>
                  <a:pt x="8799" y="5529"/>
                  <a:pt x="8791" y="5560"/>
                </a:cubicBezTo>
                <a:cubicBezTo>
                  <a:pt x="8779" y="5602"/>
                  <a:pt x="8769" y="5642"/>
                  <a:pt x="8759" y="5683"/>
                </a:cubicBezTo>
                <a:cubicBezTo>
                  <a:pt x="8750" y="5713"/>
                  <a:pt x="8743" y="5742"/>
                  <a:pt x="8735" y="5773"/>
                </a:cubicBezTo>
                <a:cubicBezTo>
                  <a:pt x="8724" y="5816"/>
                  <a:pt x="8714" y="5861"/>
                  <a:pt x="8704" y="5906"/>
                </a:cubicBezTo>
                <a:cubicBezTo>
                  <a:pt x="8698" y="5932"/>
                  <a:pt x="8692" y="5960"/>
                  <a:pt x="8686" y="5987"/>
                </a:cubicBezTo>
                <a:cubicBezTo>
                  <a:pt x="8675" y="6043"/>
                  <a:pt x="8663" y="6099"/>
                  <a:pt x="8653" y="6154"/>
                </a:cubicBezTo>
                <a:cubicBezTo>
                  <a:pt x="8648" y="6170"/>
                  <a:pt x="8646" y="6186"/>
                  <a:pt x="8643" y="6204"/>
                </a:cubicBezTo>
                <a:cubicBezTo>
                  <a:pt x="8630" y="6275"/>
                  <a:pt x="8618" y="6347"/>
                  <a:pt x="8606" y="6420"/>
                </a:cubicBezTo>
                <a:cubicBezTo>
                  <a:pt x="8603" y="6443"/>
                  <a:pt x="8599" y="6468"/>
                  <a:pt x="8596" y="6492"/>
                </a:cubicBezTo>
                <a:cubicBezTo>
                  <a:pt x="8589" y="6540"/>
                  <a:pt x="8582" y="6590"/>
                  <a:pt x="8576" y="6639"/>
                </a:cubicBezTo>
                <a:cubicBezTo>
                  <a:pt x="8572" y="6668"/>
                  <a:pt x="8569" y="6698"/>
                  <a:pt x="8566" y="6727"/>
                </a:cubicBezTo>
                <a:cubicBezTo>
                  <a:pt x="8561" y="6771"/>
                  <a:pt x="8556" y="6816"/>
                  <a:pt x="8551" y="6859"/>
                </a:cubicBezTo>
                <a:cubicBezTo>
                  <a:pt x="8548" y="6891"/>
                  <a:pt x="8547" y="6923"/>
                  <a:pt x="8544" y="6954"/>
                </a:cubicBezTo>
                <a:cubicBezTo>
                  <a:pt x="8540" y="6997"/>
                  <a:pt x="8537" y="7039"/>
                  <a:pt x="8534" y="7081"/>
                </a:cubicBezTo>
                <a:cubicBezTo>
                  <a:pt x="8531" y="7113"/>
                  <a:pt x="8529" y="7147"/>
                  <a:pt x="8528" y="7179"/>
                </a:cubicBezTo>
                <a:cubicBezTo>
                  <a:pt x="8527" y="7221"/>
                  <a:pt x="8524" y="7263"/>
                  <a:pt x="8522" y="7305"/>
                </a:cubicBezTo>
                <a:cubicBezTo>
                  <a:pt x="8521" y="7338"/>
                  <a:pt x="8521" y="7372"/>
                  <a:pt x="8519" y="7403"/>
                </a:cubicBezTo>
                <a:cubicBezTo>
                  <a:pt x="8519" y="7427"/>
                  <a:pt x="8518" y="7448"/>
                  <a:pt x="8518" y="7470"/>
                </a:cubicBezTo>
                <a:cubicBezTo>
                  <a:pt x="6204" y="8664"/>
                  <a:pt x="4665" y="10964"/>
                  <a:pt x="4440" y="13558"/>
                </a:cubicBezTo>
                <a:cubicBezTo>
                  <a:pt x="2687" y="12545"/>
                  <a:pt x="1467" y="10814"/>
                  <a:pt x="1104" y="8822"/>
                </a:cubicBezTo>
                <a:cubicBezTo>
                  <a:pt x="740" y="6830"/>
                  <a:pt x="1268" y="4779"/>
                  <a:pt x="2551" y="3212"/>
                </a:cubicBezTo>
                <a:cubicBezTo>
                  <a:pt x="2665" y="3066"/>
                  <a:pt x="2642" y="2855"/>
                  <a:pt x="2499" y="2736"/>
                </a:cubicBezTo>
                <a:cubicBezTo>
                  <a:pt x="2435" y="2684"/>
                  <a:pt x="2359" y="2659"/>
                  <a:pt x="2282" y="2659"/>
                </a:cubicBezTo>
                <a:cubicBezTo>
                  <a:pt x="2186" y="2659"/>
                  <a:pt x="2089" y="2700"/>
                  <a:pt x="2021" y="2778"/>
                </a:cubicBezTo>
                <a:cubicBezTo>
                  <a:pt x="572" y="4550"/>
                  <a:pt x="0" y="6880"/>
                  <a:pt x="465" y="9121"/>
                </a:cubicBezTo>
                <a:cubicBezTo>
                  <a:pt x="929" y="11361"/>
                  <a:pt x="2380" y="13273"/>
                  <a:pt x="4414" y="14322"/>
                </a:cubicBezTo>
                <a:cubicBezTo>
                  <a:pt x="4473" y="18452"/>
                  <a:pt x="7852" y="21794"/>
                  <a:pt x="11995" y="21794"/>
                </a:cubicBezTo>
                <a:cubicBezTo>
                  <a:pt x="16140" y="21794"/>
                  <a:pt x="19518" y="18452"/>
                  <a:pt x="19579" y="14322"/>
                </a:cubicBezTo>
                <a:cubicBezTo>
                  <a:pt x="21050" y="13560"/>
                  <a:pt x="22232" y="12339"/>
                  <a:pt x="22949" y="10845"/>
                </a:cubicBezTo>
                <a:cubicBezTo>
                  <a:pt x="23037" y="10672"/>
                  <a:pt x="22966" y="10462"/>
                  <a:pt x="22792" y="10377"/>
                </a:cubicBezTo>
                <a:cubicBezTo>
                  <a:pt x="22745" y="10355"/>
                  <a:pt x="22694" y="10344"/>
                  <a:pt x="22645" y="10344"/>
                </a:cubicBezTo>
                <a:cubicBezTo>
                  <a:pt x="22514" y="10344"/>
                  <a:pt x="22388" y="10420"/>
                  <a:pt x="22332" y="10550"/>
                </a:cubicBezTo>
                <a:cubicBezTo>
                  <a:pt x="21729" y="11809"/>
                  <a:pt x="20759" y="12858"/>
                  <a:pt x="19551" y="13559"/>
                </a:cubicBezTo>
                <a:cubicBezTo>
                  <a:pt x="19328" y="10964"/>
                  <a:pt x="17788" y="8666"/>
                  <a:pt x="15474" y="7472"/>
                </a:cubicBezTo>
                <a:cubicBezTo>
                  <a:pt x="15474" y="7448"/>
                  <a:pt x="15473" y="7427"/>
                  <a:pt x="15471" y="7405"/>
                </a:cubicBezTo>
                <a:cubicBezTo>
                  <a:pt x="15471" y="7372"/>
                  <a:pt x="15470" y="7340"/>
                  <a:pt x="15470" y="7306"/>
                </a:cubicBezTo>
                <a:cubicBezTo>
                  <a:pt x="15468" y="7264"/>
                  <a:pt x="15466" y="7222"/>
                  <a:pt x="15464" y="7179"/>
                </a:cubicBezTo>
                <a:cubicBezTo>
                  <a:pt x="15461" y="7147"/>
                  <a:pt x="15460" y="7113"/>
                  <a:pt x="15458" y="7081"/>
                </a:cubicBezTo>
                <a:cubicBezTo>
                  <a:pt x="15455" y="7039"/>
                  <a:pt x="15451" y="6996"/>
                  <a:pt x="15448" y="6954"/>
                </a:cubicBezTo>
                <a:cubicBezTo>
                  <a:pt x="15445" y="6923"/>
                  <a:pt x="15442" y="6891"/>
                  <a:pt x="15439" y="6859"/>
                </a:cubicBezTo>
                <a:cubicBezTo>
                  <a:pt x="15437" y="6816"/>
                  <a:pt x="15431" y="6771"/>
                  <a:pt x="15426" y="6727"/>
                </a:cubicBezTo>
                <a:cubicBezTo>
                  <a:pt x="15422" y="6697"/>
                  <a:pt x="15419" y="6668"/>
                  <a:pt x="15416" y="6639"/>
                </a:cubicBezTo>
                <a:cubicBezTo>
                  <a:pt x="15409" y="6590"/>
                  <a:pt x="15402" y="6540"/>
                  <a:pt x="15396" y="6491"/>
                </a:cubicBezTo>
                <a:cubicBezTo>
                  <a:pt x="15392" y="6468"/>
                  <a:pt x="15389" y="6443"/>
                  <a:pt x="15386" y="6420"/>
                </a:cubicBezTo>
                <a:cubicBezTo>
                  <a:pt x="15374" y="6347"/>
                  <a:pt x="15361" y="6275"/>
                  <a:pt x="15350" y="6204"/>
                </a:cubicBezTo>
                <a:cubicBezTo>
                  <a:pt x="15347" y="6188"/>
                  <a:pt x="15342" y="6172"/>
                  <a:pt x="15339" y="6157"/>
                </a:cubicBezTo>
                <a:cubicBezTo>
                  <a:pt x="15329" y="6101"/>
                  <a:pt x="15318" y="6044"/>
                  <a:pt x="15306" y="5987"/>
                </a:cubicBezTo>
                <a:cubicBezTo>
                  <a:pt x="15300" y="5960"/>
                  <a:pt x="15293" y="5934"/>
                  <a:pt x="15287" y="5908"/>
                </a:cubicBezTo>
                <a:cubicBezTo>
                  <a:pt x="15277" y="5863"/>
                  <a:pt x="15267" y="5818"/>
                  <a:pt x="15257" y="5773"/>
                </a:cubicBezTo>
                <a:cubicBezTo>
                  <a:pt x="15249" y="5744"/>
                  <a:pt x="15241" y="5715"/>
                  <a:pt x="15233" y="5684"/>
                </a:cubicBezTo>
                <a:cubicBezTo>
                  <a:pt x="15223" y="5644"/>
                  <a:pt x="15212" y="5602"/>
                  <a:pt x="15200" y="5561"/>
                </a:cubicBezTo>
                <a:cubicBezTo>
                  <a:pt x="15191" y="5530"/>
                  <a:pt x="15183" y="5500"/>
                  <a:pt x="15174" y="5470"/>
                </a:cubicBezTo>
                <a:cubicBezTo>
                  <a:pt x="15162" y="5430"/>
                  <a:pt x="15151" y="5390"/>
                  <a:pt x="15138" y="5351"/>
                </a:cubicBezTo>
                <a:cubicBezTo>
                  <a:pt x="15129" y="5320"/>
                  <a:pt x="15119" y="5290"/>
                  <a:pt x="15109" y="5258"/>
                </a:cubicBezTo>
                <a:cubicBezTo>
                  <a:pt x="15097" y="5219"/>
                  <a:pt x="15084" y="5181"/>
                  <a:pt x="15071" y="5142"/>
                </a:cubicBezTo>
                <a:cubicBezTo>
                  <a:pt x="15059" y="5111"/>
                  <a:pt x="15049" y="5081"/>
                  <a:pt x="15039" y="5050"/>
                </a:cubicBezTo>
                <a:cubicBezTo>
                  <a:pt x="15025" y="5011"/>
                  <a:pt x="15010" y="4972"/>
                  <a:pt x="14997" y="4934"/>
                </a:cubicBezTo>
                <a:cubicBezTo>
                  <a:pt x="14985" y="4904"/>
                  <a:pt x="14974" y="4875"/>
                  <a:pt x="14962" y="4843"/>
                </a:cubicBezTo>
                <a:cubicBezTo>
                  <a:pt x="14948" y="4805"/>
                  <a:pt x="14932" y="4766"/>
                  <a:pt x="14916" y="4728"/>
                </a:cubicBezTo>
                <a:cubicBezTo>
                  <a:pt x="14904" y="4699"/>
                  <a:pt x="14893" y="4670"/>
                  <a:pt x="14879" y="4641"/>
                </a:cubicBezTo>
                <a:cubicBezTo>
                  <a:pt x="14864" y="4601"/>
                  <a:pt x="14846" y="4563"/>
                  <a:pt x="14829" y="4524"/>
                </a:cubicBezTo>
                <a:cubicBezTo>
                  <a:pt x="14817" y="4496"/>
                  <a:pt x="14805" y="4469"/>
                  <a:pt x="14792" y="4441"/>
                </a:cubicBezTo>
                <a:cubicBezTo>
                  <a:pt x="14775" y="4399"/>
                  <a:pt x="14755" y="4358"/>
                  <a:pt x="14736" y="4318"/>
                </a:cubicBezTo>
                <a:cubicBezTo>
                  <a:pt x="14724" y="4293"/>
                  <a:pt x="14713" y="4268"/>
                  <a:pt x="14700" y="4242"/>
                </a:cubicBezTo>
                <a:cubicBezTo>
                  <a:pt x="14676" y="4197"/>
                  <a:pt x="14653" y="4151"/>
                  <a:pt x="14630" y="4106"/>
                </a:cubicBezTo>
                <a:cubicBezTo>
                  <a:pt x="14620" y="4086"/>
                  <a:pt x="14611" y="4067"/>
                  <a:pt x="14601" y="4048"/>
                </a:cubicBezTo>
                <a:cubicBezTo>
                  <a:pt x="14566" y="3984"/>
                  <a:pt x="14531" y="3920"/>
                  <a:pt x="14495" y="3856"/>
                </a:cubicBezTo>
                <a:cubicBezTo>
                  <a:pt x="14492" y="3849"/>
                  <a:pt x="14488" y="3843"/>
                  <a:pt x="14483" y="3836"/>
                </a:cubicBezTo>
                <a:cubicBezTo>
                  <a:pt x="14452" y="3779"/>
                  <a:pt x="14420" y="3723"/>
                  <a:pt x="14385" y="3668"/>
                </a:cubicBezTo>
                <a:cubicBezTo>
                  <a:pt x="14373" y="3647"/>
                  <a:pt x="14360" y="3627"/>
                  <a:pt x="14347" y="3605"/>
                </a:cubicBezTo>
                <a:cubicBezTo>
                  <a:pt x="14321" y="3565"/>
                  <a:pt x="14296" y="3523"/>
                  <a:pt x="14269" y="3482"/>
                </a:cubicBezTo>
                <a:cubicBezTo>
                  <a:pt x="14254" y="3459"/>
                  <a:pt x="14238" y="3436"/>
                  <a:pt x="14224" y="3411"/>
                </a:cubicBezTo>
                <a:cubicBezTo>
                  <a:pt x="14199" y="3373"/>
                  <a:pt x="14174" y="3337"/>
                  <a:pt x="14148" y="3299"/>
                </a:cubicBezTo>
                <a:cubicBezTo>
                  <a:pt x="14132" y="3275"/>
                  <a:pt x="14115" y="3250"/>
                  <a:pt x="14098" y="3227"/>
                </a:cubicBezTo>
                <a:cubicBezTo>
                  <a:pt x="14073" y="3190"/>
                  <a:pt x="14047" y="3156"/>
                  <a:pt x="14022" y="3121"/>
                </a:cubicBezTo>
                <a:cubicBezTo>
                  <a:pt x="14003" y="3096"/>
                  <a:pt x="13986" y="3071"/>
                  <a:pt x="13967" y="3048"/>
                </a:cubicBezTo>
                <a:cubicBezTo>
                  <a:pt x="13941" y="3013"/>
                  <a:pt x="13916" y="2979"/>
                  <a:pt x="13889" y="2945"/>
                </a:cubicBezTo>
                <a:cubicBezTo>
                  <a:pt x="13871" y="2921"/>
                  <a:pt x="13852" y="2897"/>
                  <a:pt x="13832" y="2873"/>
                </a:cubicBezTo>
                <a:cubicBezTo>
                  <a:pt x="13806" y="2839"/>
                  <a:pt x="13778" y="2806"/>
                  <a:pt x="13752" y="2773"/>
                </a:cubicBezTo>
                <a:cubicBezTo>
                  <a:pt x="13732" y="2748"/>
                  <a:pt x="13713" y="2725"/>
                  <a:pt x="13693" y="2702"/>
                </a:cubicBezTo>
                <a:cubicBezTo>
                  <a:pt x="13665" y="2668"/>
                  <a:pt x="13636" y="2636"/>
                  <a:pt x="13609" y="2603"/>
                </a:cubicBezTo>
                <a:cubicBezTo>
                  <a:pt x="13588" y="2580"/>
                  <a:pt x="13569" y="2558"/>
                  <a:pt x="13549" y="2535"/>
                </a:cubicBezTo>
                <a:cubicBezTo>
                  <a:pt x="13519" y="2501"/>
                  <a:pt x="13490" y="2469"/>
                  <a:pt x="13458" y="2436"/>
                </a:cubicBezTo>
                <a:cubicBezTo>
                  <a:pt x="13439" y="2414"/>
                  <a:pt x="13419" y="2394"/>
                  <a:pt x="13400" y="2372"/>
                </a:cubicBezTo>
                <a:cubicBezTo>
                  <a:pt x="13366" y="2337"/>
                  <a:pt x="13334" y="2304"/>
                  <a:pt x="13301" y="2271"/>
                </a:cubicBezTo>
                <a:cubicBezTo>
                  <a:pt x="13282" y="2253"/>
                  <a:pt x="13265" y="2233"/>
                  <a:pt x="13244" y="2214"/>
                </a:cubicBezTo>
                <a:cubicBezTo>
                  <a:pt x="13207" y="2176"/>
                  <a:pt x="13169" y="2139"/>
                  <a:pt x="13130" y="2102"/>
                </a:cubicBezTo>
                <a:cubicBezTo>
                  <a:pt x="13115" y="2088"/>
                  <a:pt x="13101" y="2073"/>
                  <a:pt x="13086" y="2060"/>
                </a:cubicBezTo>
                <a:cubicBezTo>
                  <a:pt x="13033" y="2008"/>
                  <a:pt x="12978" y="1959"/>
                  <a:pt x="12921" y="1909"/>
                </a:cubicBezTo>
                <a:lnTo>
                  <a:pt x="12915" y="1904"/>
                </a:lnTo>
                <a:cubicBezTo>
                  <a:pt x="12861" y="1856"/>
                  <a:pt x="12808" y="1809"/>
                  <a:pt x="12753" y="1764"/>
                </a:cubicBezTo>
                <a:cubicBezTo>
                  <a:pt x="12734" y="1748"/>
                  <a:pt x="12716" y="1734"/>
                  <a:pt x="12698" y="1719"/>
                </a:cubicBezTo>
                <a:cubicBezTo>
                  <a:pt x="12664" y="1692"/>
                  <a:pt x="12631" y="1664"/>
                  <a:pt x="12597" y="1637"/>
                </a:cubicBezTo>
                <a:cubicBezTo>
                  <a:pt x="13653" y="1013"/>
                  <a:pt x="14857" y="683"/>
                  <a:pt x="16083" y="683"/>
                </a:cubicBezTo>
                <a:cubicBezTo>
                  <a:pt x="16089" y="683"/>
                  <a:pt x="16094" y="683"/>
                  <a:pt x="16100" y="683"/>
                </a:cubicBezTo>
                <a:cubicBezTo>
                  <a:pt x="19903" y="683"/>
                  <a:pt x="22999" y="3778"/>
                  <a:pt x="22999" y="7583"/>
                </a:cubicBezTo>
                <a:cubicBezTo>
                  <a:pt x="22999" y="8143"/>
                  <a:pt x="22931" y="8700"/>
                  <a:pt x="22798" y="9244"/>
                </a:cubicBezTo>
                <a:cubicBezTo>
                  <a:pt x="22748" y="9429"/>
                  <a:pt x="22860" y="9619"/>
                  <a:pt x="23046" y="9665"/>
                </a:cubicBezTo>
                <a:cubicBezTo>
                  <a:pt x="23074" y="9672"/>
                  <a:pt x="23101" y="9675"/>
                  <a:pt x="23129" y="9675"/>
                </a:cubicBezTo>
                <a:cubicBezTo>
                  <a:pt x="23285" y="9675"/>
                  <a:pt x="23426" y="9568"/>
                  <a:pt x="23462" y="9408"/>
                </a:cubicBezTo>
                <a:cubicBezTo>
                  <a:pt x="23609" y="8811"/>
                  <a:pt x="23683" y="8198"/>
                  <a:pt x="23683" y="7583"/>
                </a:cubicBezTo>
                <a:cubicBezTo>
                  <a:pt x="23683" y="3402"/>
                  <a:pt x="20281" y="0"/>
                  <a:pt x="16100" y="0"/>
                </a:cubicBezTo>
                <a:lnTo>
                  <a:pt x="16097" y="0"/>
                </a:lnTo>
                <a:cubicBezTo>
                  <a:pt x="16092" y="0"/>
                  <a:pt x="16087" y="0"/>
                  <a:pt x="160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7" name="Google Shape;1267;p43"/>
          <p:cNvGrpSpPr/>
          <p:nvPr/>
        </p:nvGrpSpPr>
        <p:grpSpPr>
          <a:xfrm>
            <a:off x="6202646" y="1950794"/>
            <a:ext cx="525807" cy="525807"/>
            <a:chOff x="2775075" y="4793850"/>
            <a:chExt cx="584425" cy="584425"/>
          </a:xfrm>
        </p:grpSpPr>
        <p:sp>
          <p:nvSpPr>
            <p:cNvPr id="1268" name="Google Shape;1268;p43"/>
            <p:cNvSpPr/>
            <p:nvPr/>
          </p:nvSpPr>
          <p:spPr>
            <a:xfrm>
              <a:off x="2835500" y="5256325"/>
              <a:ext cx="69425" cy="66800"/>
            </a:xfrm>
            <a:custGeom>
              <a:rect b="b" l="l" r="r" t="t"/>
              <a:pathLst>
                <a:path extrusionOk="0" h="2672" w="2777">
                  <a:moveTo>
                    <a:pt x="1441" y="685"/>
                  </a:moveTo>
                  <a:cubicBezTo>
                    <a:pt x="1525" y="685"/>
                    <a:pt x="1610" y="701"/>
                    <a:pt x="1690" y="735"/>
                  </a:cubicBezTo>
                  <a:cubicBezTo>
                    <a:pt x="1934" y="835"/>
                    <a:pt x="2092" y="1073"/>
                    <a:pt x="2092" y="1337"/>
                  </a:cubicBezTo>
                  <a:cubicBezTo>
                    <a:pt x="2092" y="1695"/>
                    <a:pt x="1801" y="1987"/>
                    <a:pt x="1442" y="1988"/>
                  </a:cubicBezTo>
                  <a:cubicBezTo>
                    <a:pt x="1178" y="1988"/>
                    <a:pt x="940" y="1828"/>
                    <a:pt x="840" y="1586"/>
                  </a:cubicBezTo>
                  <a:cubicBezTo>
                    <a:pt x="739" y="1342"/>
                    <a:pt x="794" y="1062"/>
                    <a:pt x="981" y="875"/>
                  </a:cubicBezTo>
                  <a:cubicBezTo>
                    <a:pt x="1105" y="751"/>
                    <a:pt x="1271" y="685"/>
                    <a:pt x="1441" y="685"/>
                  </a:cubicBezTo>
                  <a:close/>
                  <a:moveTo>
                    <a:pt x="1442" y="1"/>
                  </a:moveTo>
                  <a:cubicBezTo>
                    <a:pt x="901" y="1"/>
                    <a:pt x="414" y="327"/>
                    <a:pt x="208" y="826"/>
                  </a:cubicBezTo>
                  <a:cubicBezTo>
                    <a:pt x="0" y="1325"/>
                    <a:pt x="115" y="1900"/>
                    <a:pt x="498" y="2281"/>
                  </a:cubicBezTo>
                  <a:cubicBezTo>
                    <a:pt x="753" y="2536"/>
                    <a:pt x="1094" y="2672"/>
                    <a:pt x="1441" y="2672"/>
                  </a:cubicBezTo>
                  <a:cubicBezTo>
                    <a:pt x="1614" y="2672"/>
                    <a:pt x="1787" y="2639"/>
                    <a:pt x="1953" y="2570"/>
                  </a:cubicBezTo>
                  <a:cubicBezTo>
                    <a:pt x="2452" y="2364"/>
                    <a:pt x="2777" y="1876"/>
                    <a:pt x="2777" y="1337"/>
                  </a:cubicBezTo>
                  <a:cubicBezTo>
                    <a:pt x="2777" y="598"/>
                    <a:pt x="2179" y="2"/>
                    <a:pt x="14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3"/>
            <p:cNvSpPr/>
            <p:nvPr/>
          </p:nvSpPr>
          <p:spPr>
            <a:xfrm>
              <a:off x="2775075" y="4793850"/>
              <a:ext cx="584425" cy="584425"/>
            </a:xfrm>
            <a:custGeom>
              <a:rect b="b" l="l" r="r" t="t"/>
              <a:pathLst>
                <a:path extrusionOk="0" h="23377" w="23377">
                  <a:moveTo>
                    <a:pt x="8750" y="8185"/>
                  </a:moveTo>
                  <a:lnTo>
                    <a:pt x="11637" y="9888"/>
                  </a:lnTo>
                  <a:lnTo>
                    <a:pt x="10235" y="12264"/>
                  </a:lnTo>
                  <a:lnTo>
                    <a:pt x="7717" y="10779"/>
                  </a:lnTo>
                  <a:lnTo>
                    <a:pt x="7717" y="9936"/>
                  </a:lnTo>
                  <a:lnTo>
                    <a:pt x="8750" y="8185"/>
                  </a:lnTo>
                  <a:close/>
                  <a:moveTo>
                    <a:pt x="13898" y="12177"/>
                  </a:moveTo>
                  <a:lnTo>
                    <a:pt x="15567" y="15084"/>
                  </a:lnTo>
                  <a:lnTo>
                    <a:pt x="13175" y="16457"/>
                  </a:lnTo>
                  <a:lnTo>
                    <a:pt x="11760" y="13993"/>
                  </a:lnTo>
                  <a:lnTo>
                    <a:pt x="11965" y="13647"/>
                  </a:lnTo>
                  <a:lnTo>
                    <a:pt x="12281" y="13106"/>
                  </a:lnTo>
                  <a:lnTo>
                    <a:pt x="13898" y="12177"/>
                  </a:lnTo>
                  <a:close/>
                  <a:moveTo>
                    <a:pt x="7717" y="13387"/>
                  </a:moveTo>
                  <a:lnTo>
                    <a:pt x="9094" y="14199"/>
                  </a:lnTo>
                  <a:lnTo>
                    <a:pt x="7717" y="16532"/>
                  </a:lnTo>
                  <a:lnTo>
                    <a:pt x="7717" y="13387"/>
                  </a:lnTo>
                  <a:close/>
                  <a:moveTo>
                    <a:pt x="10451" y="16225"/>
                  </a:moveTo>
                  <a:lnTo>
                    <a:pt x="11226" y="17575"/>
                  </a:lnTo>
                  <a:lnTo>
                    <a:pt x="8863" y="18932"/>
                  </a:lnTo>
                  <a:lnTo>
                    <a:pt x="8922" y="18830"/>
                  </a:lnTo>
                  <a:lnTo>
                    <a:pt x="9281" y="18220"/>
                  </a:lnTo>
                  <a:lnTo>
                    <a:pt x="10451" y="16225"/>
                  </a:lnTo>
                  <a:close/>
                  <a:moveTo>
                    <a:pt x="10963" y="1868"/>
                  </a:moveTo>
                  <a:cubicBezTo>
                    <a:pt x="11036" y="1868"/>
                    <a:pt x="11110" y="1887"/>
                    <a:pt x="11177" y="1926"/>
                  </a:cubicBezTo>
                  <a:lnTo>
                    <a:pt x="15924" y="4711"/>
                  </a:lnTo>
                  <a:cubicBezTo>
                    <a:pt x="16125" y="4830"/>
                    <a:pt x="16192" y="5089"/>
                    <a:pt x="16075" y="5289"/>
                  </a:cubicBezTo>
                  <a:lnTo>
                    <a:pt x="7718" y="19531"/>
                  </a:lnTo>
                  <a:lnTo>
                    <a:pt x="7717" y="17371"/>
                  </a:lnTo>
                  <a:lnTo>
                    <a:pt x="7717" y="17371"/>
                  </a:lnTo>
                  <a:cubicBezTo>
                    <a:pt x="7749" y="17380"/>
                    <a:pt x="7782" y="17385"/>
                    <a:pt x="7814" y="17385"/>
                  </a:cubicBezTo>
                  <a:cubicBezTo>
                    <a:pt x="7933" y="17385"/>
                    <a:pt x="8046" y="17323"/>
                    <a:pt x="8108" y="17217"/>
                  </a:cubicBezTo>
                  <a:lnTo>
                    <a:pt x="9857" y="14252"/>
                  </a:lnTo>
                  <a:cubicBezTo>
                    <a:pt x="9952" y="14089"/>
                    <a:pt x="9899" y="13879"/>
                    <a:pt x="9736" y="13783"/>
                  </a:cubicBezTo>
                  <a:lnTo>
                    <a:pt x="7717" y="12592"/>
                  </a:lnTo>
                  <a:lnTo>
                    <a:pt x="7717" y="11572"/>
                  </a:lnTo>
                  <a:lnTo>
                    <a:pt x="10183" y="13027"/>
                  </a:lnTo>
                  <a:cubicBezTo>
                    <a:pt x="10235" y="13058"/>
                    <a:pt x="10295" y="13074"/>
                    <a:pt x="10356" y="13074"/>
                  </a:cubicBezTo>
                  <a:cubicBezTo>
                    <a:pt x="10359" y="13074"/>
                    <a:pt x="10363" y="13074"/>
                    <a:pt x="10367" y="13074"/>
                  </a:cubicBezTo>
                  <a:cubicBezTo>
                    <a:pt x="10392" y="13074"/>
                    <a:pt x="10417" y="13070"/>
                    <a:pt x="10441" y="13063"/>
                  </a:cubicBezTo>
                  <a:cubicBezTo>
                    <a:pt x="10530" y="13040"/>
                    <a:pt x="10605" y="12984"/>
                    <a:pt x="10652" y="12905"/>
                  </a:cubicBezTo>
                  <a:lnTo>
                    <a:pt x="12400" y="9941"/>
                  </a:lnTo>
                  <a:cubicBezTo>
                    <a:pt x="12496" y="9778"/>
                    <a:pt x="12442" y="9569"/>
                    <a:pt x="12279" y="9471"/>
                  </a:cubicBezTo>
                  <a:lnTo>
                    <a:pt x="8803" y="7421"/>
                  </a:lnTo>
                  <a:cubicBezTo>
                    <a:pt x="8748" y="7389"/>
                    <a:pt x="8688" y="7374"/>
                    <a:pt x="8629" y="7374"/>
                  </a:cubicBezTo>
                  <a:cubicBezTo>
                    <a:pt x="8512" y="7374"/>
                    <a:pt x="8398" y="7434"/>
                    <a:pt x="8335" y="7542"/>
                  </a:cubicBezTo>
                  <a:lnTo>
                    <a:pt x="7718" y="8588"/>
                  </a:lnTo>
                  <a:lnTo>
                    <a:pt x="7718" y="6988"/>
                  </a:lnTo>
                  <a:lnTo>
                    <a:pt x="10599" y="2077"/>
                  </a:lnTo>
                  <a:cubicBezTo>
                    <a:pt x="10678" y="1943"/>
                    <a:pt x="10818" y="1868"/>
                    <a:pt x="10963" y="1868"/>
                  </a:cubicBezTo>
                  <a:close/>
                  <a:moveTo>
                    <a:pt x="11374" y="19960"/>
                  </a:moveTo>
                  <a:lnTo>
                    <a:pt x="11374" y="21252"/>
                  </a:lnTo>
                  <a:lnTo>
                    <a:pt x="9133" y="21252"/>
                  </a:lnTo>
                  <a:lnTo>
                    <a:pt x="11374" y="19960"/>
                  </a:lnTo>
                  <a:close/>
                  <a:moveTo>
                    <a:pt x="16379" y="17900"/>
                  </a:moveTo>
                  <a:lnTo>
                    <a:pt x="16379" y="21252"/>
                  </a:lnTo>
                  <a:lnTo>
                    <a:pt x="13621" y="21252"/>
                  </a:lnTo>
                  <a:lnTo>
                    <a:pt x="13621" y="18668"/>
                  </a:lnTo>
                  <a:lnTo>
                    <a:pt x="13917" y="18497"/>
                  </a:lnTo>
                  <a:lnTo>
                    <a:pt x="14955" y="17900"/>
                  </a:lnTo>
                  <a:close/>
                  <a:moveTo>
                    <a:pt x="18714" y="7684"/>
                  </a:moveTo>
                  <a:cubicBezTo>
                    <a:pt x="18860" y="7684"/>
                    <a:pt x="19003" y="7760"/>
                    <a:pt x="19081" y="7896"/>
                  </a:cubicBezTo>
                  <a:lnTo>
                    <a:pt x="21828" y="12667"/>
                  </a:lnTo>
                  <a:cubicBezTo>
                    <a:pt x="21944" y="12869"/>
                    <a:pt x="21875" y="13126"/>
                    <a:pt x="21673" y="13243"/>
                  </a:cubicBezTo>
                  <a:lnTo>
                    <a:pt x="7717" y="21276"/>
                  </a:lnTo>
                  <a:lnTo>
                    <a:pt x="7717" y="20883"/>
                  </a:lnTo>
                  <a:lnTo>
                    <a:pt x="8448" y="19637"/>
                  </a:lnTo>
                  <a:cubicBezTo>
                    <a:pt x="8515" y="19715"/>
                    <a:pt x="8612" y="19757"/>
                    <a:pt x="8709" y="19757"/>
                  </a:cubicBezTo>
                  <a:cubicBezTo>
                    <a:pt x="8767" y="19757"/>
                    <a:pt x="8825" y="19743"/>
                    <a:pt x="8877" y="19712"/>
                  </a:cubicBezTo>
                  <a:lnTo>
                    <a:pt x="11863" y="17998"/>
                  </a:lnTo>
                  <a:cubicBezTo>
                    <a:pt x="12027" y="17905"/>
                    <a:pt x="12085" y="17694"/>
                    <a:pt x="11991" y="17530"/>
                  </a:cubicBezTo>
                  <a:lnTo>
                    <a:pt x="10850" y="15544"/>
                  </a:lnTo>
                  <a:lnTo>
                    <a:pt x="11363" y="14672"/>
                  </a:lnTo>
                  <a:lnTo>
                    <a:pt x="12752" y="17094"/>
                  </a:lnTo>
                  <a:cubicBezTo>
                    <a:pt x="12815" y="17204"/>
                    <a:pt x="12931" y="17266"/>
                    <a:pt x="13050" y="17266"/>
                  </a:cubicBezTo>
                  <a:cubicBezTo>
                    <a:pt x="13108" y="17266"/>
                    <a:pt x="13166" y="17252"/>
                    <a:pt x="13220" y="17221"/>
                  </a:cubicBezTo>
                  <a:lnTo>
                    <a:pt x="16205" y="15507"/>
                  </a:lnTo>
                  <a:cubicBezTo>
                    <a:pt x="16369" y="15414"/>
                    <a:pt x="16426" y="15203"/>
                    <a:pt x="16331" y="15039"/>
                  </a:cubicBezTo>
                  <a:lnTo>
                    <a:pt x="14322" y="11540"/>
                  </a:lnTo>
                  <a:cubicBezTo>
                    <a:pt x="14260" y="11429"/>
                    <a:pt x="14144" y="11367"/>
                    <a:pt x="14025" y="11367"/>
                  </a:cubicBezTo>
                  <a:cubicBezTo>
                    <a:pt x="13967" y="11367"/>
                    <a:pt x="13909" y="11382"/>
                    <a:pt x="13855" y="11413"/>
                  </a:cubicBezTo>
                  <a:lnTo>
                    <a:pt x="12980" y="11916"/>
                  </a:lnTo>
                  <a:lnTo>
                    <a:pt x="12980" y="11916"/>
                  </a:lnTo>
                  <a:lnTo>
                    <a:pt x="13861" y="10414"/>
                  </a:lnTo>
                  <a:lnTo>
                    <a:pt x="18505" y="7741"/>
                  </a:lnTo>
                  <a:cubicBezTo>
                    <a:pt x="18571" y="7703"/>
                    <a:pt x="18643" y="7684"/>
                    <a:pt x="18714" y="7684"/>
                  </a:cubicBezTo>
                  <a:close/>
                  <a:moveTo>
                    <a:pt x="1027" y="1"/>
                  </a:moveTo>
                  <a:cubicBezTo>
                    <a:pt x="460" y="2"/>
                    <a:pt x="0" y="461"/>
                    <a:pt x="0" y="1028"/>
                  </a:cubicBezTo>
                  <a:lnTo>
                    <a:pt x="0" y="7031"/>
                  </a:lnTo>
                  <a:cubicBezTo>
                    <a:pt x="0" y="7220"/>
                    <a:pt x="152" y="7374"/>
                    <a:pt x="343" y="7374"/>
                  </a:cubicBezTo>
                  <a:cubicBezTo>
                    <a:pt x="531" y="7374"/>
                    <a:pt x="683" y="7220"/>
                    <a:pt x="685" y="7031"/>
                  </a:cubicBezTo>
                  <a:lnTo>
                    <a:pt x="685" y="1028"/>
                  </a:lnTo>
                  <a:cubicBezTo>
                    <a:pt x="685" y="839"/>
                    <a:pt x="837" y="686"/>
                    <a:pt x="1027" y="686"/>
                  </a:cubicBezTo>
                  <a:lnTo>
                    <a:pt x="6690" y="686"/>
                  </a:lnTo>
                  <a:cubicBezTo>
                    <a:pt x="6880" y="686"/>
                    <a:pt x="7032" y="839"/>
                    <a:pt x="7032" y="1028"/>
                  </a:cubicBezTo>
                  <a:lnTo>
                    <a:pt x="7032" y="22270"/>
                  </a:lnTo>
                  <a:cubicBezTo>
                    <a:pt x="7032" y="22504"/>
                    <a:pt x="6843" y="22692"/>
                    <a:pt x="6611" y="22692"/>
                  </a:cubicBezTo>
                  <a:lnTo>
                    <a:pt x="1027" y="22692"/>
                  </a:lnTo>
                  <a:cubicBezTo>
                    <a:pt x="837" y="22692"/>
                    <a:pt x="685" y="22538"/>
                    <a:pt x="685" y="22350"/>
                  </a:cubicBezTo>
                  <a:lnTo>
                    <a:pt x="685" y="8401"/>
                  </a:lnTo>
                  <a:cubicBezTo>
                    <a:pt x="683" y="8211"/>
                    <a:pt x="531" y="8058"/>
                    <a:pt x="343" y="8058"/>
                  </a:cubicBezTo>
                  <a:cubicBezTo>
                    <a:pt x="152" y="8058"/>
                    <a:pt x="0" y="8211"/>
                    <a:pt x="0" y="8401"/>
                  </a:cubicBezTo>
                  <a:lnTo>
                    <a:pt x="0" y="22350"/>
                  </a:lnTo>
                  <a:cubicBezTo>
                    <a:pt x="0" y="22917"/>
                    <a:pt x="460" y="23377"/>
                    <a:pt x="1027" y="23377"/>
                  </a:cubicBezTo>
                  <a:lnTo>
                    <a:pt x="13700" y="23377"/>
                  </a:lnTo>
                  <a:cubicBezTo>
                    <a:pt x="13885" y="23373"/>
                    <a:pt x="14035" y="23220"/>
                    <a:pt x="14035" y="23035"/>
                  </a:cubicBezTo>
                  <a:cubicBezTo>
                    <a:pt x="14035" y="22849"/>
                    <a:pt x="13885" y="22697"/>
                    <a:pt x="13700" y="22692"/>
                  </a:cubicBezTo>
                  <a:lnTo>
                    <a:pt x="7659" y="22692"/>
                  </a:lnTo>
                  <a:cubicBezTo>
                    <a:pt x="7698" y="22582"/>
                    <a:pt x="7717" y="22467"/>
                    <a:pt x="7717" y="22350"/>
                  </a:cubicBezTo>
                  <a:lnTo>
                    <a:pt x="7717" y="22067"/>
                  </a:lnTo>
                  <a:lnTo>
                    <a:pt x="8066" y="21865"/>
                  </a:lnTo>
                  <a:cubicBezTo>
                    <a:pt x="8126" y="21912"/>
                    <a:pt x="8198" y="21936"/>
                    <a:pt x="8274" y="21936"/>
                  </a:cubicBezTo>
                  <a:lnTo>
                    <a:pt x="11717" y="21936"/>
                  </a:lnTo>
                  <a:cubicBezTo>
                    <a:pt x="11905" y="21936"/>
                    <a:pt x="12059" y="21783"/>
                    <a:pt x="12059" y="21594"/>
                  </a:cubicBezTo>
                  <a:lnTo>
                    <a:pt x="12059" y="19567"/>
                  </a:lnTo>
                  <a:lnTo>
                    <a:pt x="12866" y="19103"/>
                  </a:lnTo>
                  <a:lnTo>
                    <a:pt x="12937" y="19062"/>
                  </a:lnTo>
                  <a:lnTo>
                    <a:pt x="12937" y="21594"/>
                  </a:lnTo>
                  <a:cubicBezTo>
                    <a:pt x="12937" y="21783"/>
                    <a:pt x="13089" y="21936"/>
                    <a:pt x="13279" y="21936"/>
                  </a:cubicBezTo>
                  <a:lnTo>
                    <a:pt x="16722" y="21936"/>
                  </a:lnTo>
                  <a:cubicBezTo>
                    <a:pt x="16910" y="21936"/>
                    <a:pt x="17063" y="21783"/>
                    <a:pt x="17063" y="21594"/>
                  </a:cubicBezTo>
                  <a:lnTo>
                    <a:pt x="17063" y="17558"/>
                  </a:lnTo>
                  <a:cubicBezTo>
                    <a:pt x="17063" y="17369"/>
                    <a:pt x="16910" y="17216"/>
                    <a:pt x="16722" y="17216"/>
                  </a:cubicBezTo>
                  <a:lnTo>
                    <a:pt x="16143" y="17216"/>
                  </a:lnTo>
                  <a:lnTo>
                    <a:pt x="17656" y="16344"/>
                  </a:lnTo>
                  <a:lnTo>
                    <a:pt x="22269" y="16344"/>
                  </a:lnTo>
                  <a:cubicBezTo>
                    <a:pt x="22502" y="16344"/>
                    <a:pt x="22690" y="16532"/>
                    <a:pt x="22692" y="16766"/>
                  </a:cubicBezTo>
                  <a:lnTo>
                    <a:pt x="22692" y="22270"/>
                  </a:lnTo>
                  <a:cubicBezTo>
                    <a:pt x="22692" y="22504"/>
                    <a:pt x="22502" y="22692"/>
                    <a:pt x="22269" y="22692"/>
                  </a:cubicBezTo>
                  <a:lnTo>
                    <a:pt x="15069" y="22692"/>
                  </a:lnTo>
                  <a:cubicBezTo>
                    <a:pt x="14882" y="22697"/>
                    <a:pt x="14734" y="22849"/>
                    <a:pt x="14734" y="23035"/>
                  </a:cubicBezTo>
                  <a:cubicBezTo>
                    <a:pt x="14734" y="23220"/>
                    <a:pt x="14882" y="23373"/>
                    <a:pt x="15069" y="23377"/>
                  </a:cubicBezTo>
                  <a:lnTo>
                    <a:pt x="22269" y="23377"/>
                  </a:lnTo>
                  <a:cubicBezTo>
                    <a:pt x="22880" y="23376"/>
                    <a:pt x="23375" y="22881"/>
                    <a:pt x="23376" y="22270"/>
                  </a:cubicBezTo>
                  <a:lnTo>
                    <a:pt x="23376" y="16766"/>
                  </a:lnTo>
                  <a:cubicBezTo>
                    <a:pt x="23375" y="16157"/>
                    <a:pt x="22880" y="15662"/>
                    <a:pt x="22269" y="15660"/>
                  </a:cubicBezTo>
                  <a:lnTo>
                    <a:pt x="22269" y="15659"/>
                  </a:lnTo>
                  <a:lnTo>
                    <a:pt x="18846" y="15659"/>
                  </a:lnTo>
                  <a:lnTo>
                    <a:pt x="22014" y="13835"/>
                  </a:lnTo>
                  <a:cubicBezTo>
                    <a:pt x="22544" y="13531"/>
                    <a:pt x="22725" y="12855"/>
                    <a:pt x="22420" y="12325"/>
                  </a:cubicBezTo>
                  <a:lnTo>
                    <a:pt x="19674" y="7553"/>
                  </a:lnTo>
                  <a:cubicBezTo>
                    <a:pt x="19469" y="7199"/>
                    <a:pt x="19097" y="7000"/>
                    <a:pt x="18714" y="7000"/>
                  </a:cubicBezTo>
                  <a:cubicBezTo>
                    <a:pt x="18527" y="7000"/>
                    <a:pt x="18338" y="7047"/>
                    <a:pt x="18164" y="7147"/>
                  </a:cubicBezTo>
                  <a:lnTo>
                    <a:pt x="14560" y="9222"/>
                  </a:lnTo>
                  <a:lnTo>
                    <a:pt x="14560" y="9222"/>
                  </a:lnTo>
                  <a:lnTo>
                    <a:pt x="16664" y="5636"/>
                  </a:lnTo>
                  <a:cubicBezTo>
                    <a:pt x="16973" y="5108"/>
                    <a:pt x="16797" y="4430"/>
                    <a:pt x="16269" y="4121"/>
                  </a:cubicBezTo>
                  <a:lnTo>
                    <a:pt x="11522" y="1336"/>
                  </a:lnTo>
                  <a:cubicBezTo>
                    <a:pt x="11346" y="1232"/>
                    <a:pt x="11154" y="1183"/>
                    <a:pt x="10964" y="1183"/>
                  </a:cubicBezTo>
                  <a:cubicBezTo>
                    <a:pt x="10584" y="1183"/>
                    <a:pt x="10214" y="1379"/>
                    <a:pt x="10008" y="1730"/>
                  </a:cubicBezTo>
                  <a:lnTo>
                    <a:pt x="7717" y="5634"/>
                  </a:lnTo>
                  <a:lnTo>
                    <a:pt x="7717" y="1028"/>
                  </a:lnTo>
                  <a:cubicBezTo>
                    <a:pt x="7717" y="461"/>
                    <a:pt x="7257" y="2"/>
                    <a:pt x="6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>
              <a:off x="2813300" y="4834475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5"/>
                  </a:moveTo>
                  <a:lnTo>
                    <a:pt x="4036" y="3443"/>
                  </a:lnTo>
                  <a:lnTo>
                    <a:pt x="685" y="3443"/>
                  </a:lnTo>
                  <a:lnTo>
                    <a:pt x="685" y="685"/>
                  </a:lnTo>
                  <a:close/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lnTo>
                    <a:pt x="0" y="3786"/>
                  </a:lnTo>
                  <a:cubicBezTo>
                    <a:pt x="0" y="3974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4"/>
                    <a:pt x="4721" y="3786"/>
                  </a:cubicBezTo>
                  <a:lnTo>
                    <a:pt x="4721" y="343"/>
                  </a:lnTo>
                  <a:cubicBezTo>
                    <a:pt x="4721" y="154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>
              <a:off x="2813300" y="4959600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6"/>
                  </a:moveTo>
                  <a:lnTo>
                    <a:pt x="4036" y="3443"/>
                  </a:lnTo>
                  <a:lnTo>
                    <a:pt x="685" y="3443"/>
                  </a:lnTo>
                  <a:lnTo>
                    <a:pt x="685" y="686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3786"/>
                  </a:lnTo>
                  <a:cubicBezTo>
                    <a:pt x="0" y="3974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4"/>
                    <a:pt x="4721" y="3786"/>
                  </a:cubicBezTo>
                  <a:lnTo>
                    <a:pt x="4721" y="343"/>
                  </a:lnTo>
                  <a:cubicBezTo>
                    <a:pt x="4721" y="155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>
              <a:off x="2813300" y="5084725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6"/>
                  </a:moveTo>
                  <a:lnTo>
                    <a:pt x="4036" y="3444"/>
                  </a:lnTo>
                  <a:lnTo>
                    <a:pt x="685" y="3444"/>
                  </a:lnTo>
                  <a:lnTo>
                    <a:pt x="685" y="686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3786"/>
                  </a:lnTo>
                  <a:cubicBezTo>
                    <a:pt x="0" y="3975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5"/>
                    <a:pt x="4721" y="3786"/>
                  </a:cubicBezTo>
                  <a:lnTo>
                    <a:pt x="4721" y="343"/>
                  </a:lnTo>
                  <a:cubicBezTo>
                    <a:pt x="4721" y="153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3223575" y="5224225"/>
              <a:ext cx="103200" cy="118050"/>
            </a:xfrm>
            <a:custGeom>
              <a:rect b="b" l="l" r="r" t="t"/>
              <a:pathLst>
                <a:path extrusionOk="0" h="4722" w="4128">
                  <a:moveTo>
                    <a:pt x="3444" y="685"/>
                  </a:moveTo>
                  <a:lnTo>
                    <a:pt x="3444" y="4037"/>
                  </a:lnTo>
                  <a:lnTo>
                    <a:pt x="685" y="4037"/>
                  </a:lnTo>
                  <a:lnTo>
                    <a:pt x="685" y="685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4379"/>
                  </a:lnTo>
                  <a:cubicBezTo>
                    <a:pt x="0" y="4568"/>
                    <a:pt x="154" y="4721"/>
                    <a:pt x="343" y="4721"/>
                  </a:cubicBezTo>
                  <a:lnTo>
                    <a:pt x="3785" y="4721"/>
                  </a:lnTo>
                  <a:cubicBezTo>
                    <a:pt x="3974" y="4721"/>
                    <a:pt x="4128" y="4568"/>
                    <a:pt x="4128" y="4379"/>
                  </a:cubicBezTo>
                  <a:lnTo>
                    <a:pt x="4128" y="343"/>
                  </a:lnTo>
                  <a:cubicBezTo>
                    <a:pt x="4128" y="153"/>
                    <a:pt x="3974" y="1"/>
                    <a:pt x="3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3000875" y="4870400"/>
              <a:ext cx="150175" cy="142525"/>
            </a:xfrm>
            <a:custGeom>
              <a:rect b="b" l="l" r="r" t="t"/>
              <a:pathLst>
                <a:path extrusionOk="0" h="5701" w="6007">
                  <a:moveTo>
                    <a:pt x="2140" y="0"/>
                  </a:moveTo>
                  <a:cubicBezTo>
                    <a:pt x="2023" y="0"/>
                    <a:pt x="1910" y="60"/>
                    <a:pt x="1846" y="168"/>
                  </a:cubicBezTo>
                  <a:lnTo>
                    <a:pt x="1359" y="995"/>
                  </a:lnTo>
                  <a:cubicBezTo>
                    <a:pt x="1263" y="1158"/>
                    <a:pt x="1316" y="1368"/>
                    <a:pt x="1479" y="1464"/>
                  </a:cubicBezTo>
                  <a:cubicBezTo>
                    <a:pt x="1533" y="1496"/>
                    <a:pt x="1593" y="1511"/>
                    <a:pt x="1653" y="1511"/>
                  </a:cubicBezTo>
                  <a:cubicBezTo>
                    <a:pt x="1770" y="1511"/>
                    <a:pt x="1884" y="1451"/>
                    <a:pt x="1948" y="1343"/>
                  </a:cubicBezTo>
                  <a:lnTo>
                    <a:pt x="2261" y="811"/>
                  </a:lnTo>
                  <a:lnTo>
                    <a:pt x="5148" y="2514"/>
                  </a:lnTo>
                  <a:lnTo>
                    <a:pt x="3746" y="4890"/>
                  </a:lnTo>
                  <a:lnTo>
                    <a:pt x="859" y="3187"/>
                  </a:lnTo>
                  <a:lnTo>
                    <a:pt x="1251" y="2523"/>
                  </a:lnTo>
                  <a:cubicBezTo>
                    <a:pt x="1348" y="2360"/>
                    <a:pt x="1293" y="2150"/>
                    <a:pt x="1131" y="2054"/>
                  </a:cubicBezTo>
                  <a:cubicBezTo>
                    <a:pt x="1076" y="2022"/>
                    <a:pt x="1016" y="2006"/>
                    <a:pt x="957" y="2006"/>
                  </a:cubicBezTo>
                  <a:cubicBezTo>
                    <a:pt x="840" y="2006"/>
                    <a:pt x="726" y="2067"/>
                    <a:pt x="662" y="2175"/>
                  </a:cubicBezTo>
                  <a:lnTo>
                    <a:pt x="96" y="3134"/>
                  </a:lnTo>
                  <a:cubicBezTo>
                    <a:pt x="1" y="3298"/>
                    <a:pt x="54" y="3506"/>
                    <a:pt x="217" y="3604"/>
                  </a:cubicBezTo>
                  <a:lnTo>
                    <a:pt x="3693" y="5654"/>
                  </a:lnTo>
                  <a:cubicBezTo>
                    <a:pt x="3748" y="5686"/>
                    <a:pt x="3808" y="5701"/>
                    <a:pt x="3867" y="5701"/>
                  </a:cubicBezTo>
                  <a:cubicBezTo>
                    <a:pt x="3984" y="5701"/>
                    <a:pt x="4098" y="5641"/>
                    <a:pt x="4161" y="5533"/>
                  </a:cubicBezTo>
                  <a:lnTo>
                    <a:pt x="5911" y="2568"/>
                  </a:lnTo>
                  <a:cubicBezTo>
                    <a:pt x="6007" y="2405"/>
                    <a:pt x="5953" y="2195"/>
                    <a:pt x="5791" y="2099"/>
                  </a:cubicBezTo>
                  <a:lnTo>
                    <a:pt x="2315" y="48"/>
                  </a:lnTo>
                  <a:cubicBezTo>
                    <a:pt x="2260" y="16"/>
                    <a:pt x="2199" y="0"/>
                    <a:pt x="2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3149800" y="5015700"/>
              <a:ext cx="144450" cy="147500"/>
            </a:xfrm>
            <a:custGeom>
              <a:rect b="b" l="l" r="r" t="t"/>
              <a:pathLst>
                <a:path extrusionOk="0" h="5900" w="5778">
                  <a:moveTo>
                    <a:pt x="3252" y="811"/>
                  </a:moveTo>
                  <a:lnTo>
                    <a:pt x="4920" y="3718"/>
                  </a:lnTo>
                  <a:lnTo>
                    <a:pt x="2528" y="5092"/>
                  </a:lnTo>
                  <a:lnTo>
                    <a:pt x="859" y="2185"/>
                  </a:lnTo>
                  <a:lnTo>
                    <a:pt x="3252" y="811"/>
                  </a:lnTo>
                  <a:close/>
                  <a:moveTo>
                    <a:pt x="3377" y="0"/>
                  </a:moveTo>
                  <a:cubicBezTo>
                    <a:pt x="3319" y="0"/>
                    <a:pt x="3260" y="15"/>
                    <a:pt x="3207" y="46"/>
                  </a:cubicBezTo>
                  <a:lnTo>
                    <a:pt x="221" y="1759"/>
                  </a:lnTo>
                  <a:cubicBezTo>
                    <a:pt x="57" y="1854"/>
                    <a:pt x="0" y="2063"/>
                    <a:pt x="95" y="2227"/>
                  </a:cubicBezTo>
                  <a:lnTo>
                    <a:pt x="2104" y="5727"/>
                  </a:lnTo>
                  <a:cubicBezTo>
                    <a:pt x="2166" y="5837"/>
                    <a:pt x="2282" y="5899"/>
                    <a:pt x="2401" y="5899"/>
                  </a:cubicBezTo>
                  <a:cubicBezTo>
                    <a:pt x="2459" y="5899"/>
                    <a:pt x="2517" y="5884"/>
                    <a:pt x="2571" y="5854"/>
                  </a:cubicBezTo>
                  <a:lnTo>
                    <a:pt x="5557" y="4140"/>
                  </a:lnTo>
                  <a:cubicBezTo>
                    <a:pt x="5721" y="4046"/>
                    <a:pt x="5777" y="3837"/>
                    <a:pt x="5683" y="3673"/>
                  </a:cubicBezTo>
                  <a:lnTo>
                    <a:pt x="5683" y="3673"/>
                  </a:lnTo>
                  <a:lnTo>
                    <a:pt x="5683" y="3674"/>
                  </a:lnTo>
                  <a:lnTo>
                    <a:pt x="3675" y="172"/>
                  </a:lnTo>
                  <a:cubicBezTo>
                    <a:pt x="3612" y="62"/>
                    <a:pt x="3496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" name="Google Shape;1276;p43"/>
          <p:cNvGrpSpPr/>
          <p:nvPr/>
        </p:nvGrpSpPr>
        <p:grpSpPr>
          <a:xfrm>
            <a:off x="3912002" y="1957281"/>
            <a:ext cx="515575" cy="512833"/>
            <a:chOff x="1047900" y="1296475"/>
            <a:chExt cx="587550" cy="584425"/>
          </a:xfrm>
        </p:grpSpPr>
        <p:sp>
          <p:nvSpPr>
            <p:cNvPr id="1277" name="Google Shape;1277;p43"/>
            <p:cNvSpPr/>
            <p:nvPr/>
          </p:nvSpPr>
          <p:spPr>
            <a:xfrm>
              <a:off x="1048075" y="1354125"/>
              <a:ext cx="119600" cy="116250"/>
            </a:xfrm>
            <a:custGeom>
              <a:rect b="b" l="l" r="r" t="t"/>
              <a:pathLst>
                <a:path extrusionOk="0" h="4650" w="4784">
                  <a:moveTo>
                    <a:pt x="2393" y="1180"/>
                  </a:moveTo>
                  <a:lnTo>
                    <a:pt x="2454" y="1317"/>
                  </a:lnTo>
                  <a:cubicBezTo>
                    <a:pt x="2642" y="1737"/>
                    <a:pt x="2980" y="2075"/>
                    <a:pt x="3401" y="2264"/>
                  </a:cubicBezTo>
                  <a:lnTo>
                    <a:pt x="3537" y="2325"/>
                  </a:lnTo>
                  <a:lnTo>
                    <a:pt x="3401" y="2386"/>
                  </a:lnTo>
                  <a:cubicBezTo>
                    <a:pt x="2979" y="2575"/>
                    <a:pt x="2642" y="2913"/>
                    <a:pt x="2454" y="3335"/>
                  </a:cubicBezTo>
                  <a:lnTo>
                    <a:pt x="2393" y="3470"/>
                  </a:lnTo>
                  <a:lnTo>
                    <a:pt x="2332" y="3335"/>
                  </a:lnTo>
                  <a:cubicBezTo>
                    <a:pt x="2143" y="2913"/>
                    <a:pt x="1805" y="2575"/>
                    <a:pt x="1383" y="2386"/>
                  </a:cubicBezTo>
                  <a:lnTo>
                    <a:pt x="1247" y="2325"/>
                  </a:lnTo>
                  <a:lnTo>
                    <a:pt x="1383" y="2264"/>
                  </a:lnTo>
                  <a:cubicBezTo>
                    <a:pt x="1805" y="2075"/>
                    <a:pt x="2142" y="1737"/>
                    <a:pt x="2332" y="1317"/>
                  </a:cubicBezTo>
                  <a:lnTo>
                    <a:pt x="2393" y="1180"/>
                  </a:lnTo>
                  <a:close/>
                  <a:moveTo>
                    <a:pt x="2393" y="0"/>
                  </a:moveTo>
                  <a:cubicBezTo>
                    <a:pt x="2267" y="0"/>
                    <a:pt x="2140" y="68"/>
                    <a:pt x="2079" y="203"/>
                  </a:cubicBezTo>
                  <a:lnTo>
                    <a:pt x="1707" y="1035"/>
                  </a:lnTo>
                  <a:cubicBezTo>
                    <a:pt x="1586" y="1305"/>
                    <a:pt x="1371" y="1520"/>
                    <a:pt x="1103" y="1639"/>
                  </a:cubicBezTo>
                  <a:lnTo>
                    <a:pt x="270" y="2013"/>
                  </a:lnTo>
                  <a:cubicBezTo>
                    <a:pt x="0" y="2133"/>
                    <a:pt x="0" y="2516"/>
                    <a:pt x="270" y="2637"/>
                  </a:cubicBezTo>
                  <a:lnTo>
                    <a:pt x="1103" y="3011"/>
                  </a:lnTo>
                  <a:cubicBezTo>
                    <a:pt x="1371" y="3132"/>
                    <a:pt x="1586" y="3346"/>
                    <a:pt x="1707" y="3615"/>
                  </a:cubicBezTo>
                  <a:lnTo>
                    <a:pt x="2079" y="4447"/>
                  </a:lnTo>
                  <a:cubicBezTo>
                    <a:pt x="2140" y="4582"/>
                    <a:pt x="2267" y="4650"/>
                    <a:pt x="2393" y="4650"/>
                  </a:cubicBezTo>
                  <a:cubicBezTo>
                    <a:pt x="2519" y="4650"/>
                    <a:pt x="2645" y="4582"/>
                    <a:pt x="2705" y="4447"/>
                  </a:cubicBezTo>
                  <a:lnTo>
                    <a:pt x="3078" y="3615"/>
                  </a:lnTo>
                  <a:cubicBezTo>
                    <a:pt x="3198" y="3346"/>
                    <a:pt x="3413" y="3132"/>
                    <a:pt x="3681" y="3011"/>
                  </a:cubicBezTo>
                  <a:lnTo>
                    <a:pt x="4514" y="2637"/>
                  </a:lnTo>
                  <a:cubicBezTo>
                    <a:pt x="4784" y="2516"/>
                    <a:pt x="4784" y="2133"/>
                    <a:pt x="4514" y="2013"/>
                  </a:cubicBezTo>
                  <a:lnTo>
                    <a:pt x="3681" y="1639"/>
                  </a:lnTo>
                  <a:cubicBezTo>
                    <a:pt x="3413" y="1520"/>
                    <a:pt x="3198" y="1305"/>
                    <a:pt x="3078" y="1035"/>
                  </a:cubicBezTo>
                  <a:lnTo>
                    <a:pt x="2705" y="203"/>
                  </a:lnTo>
                  <a:cubicBezTo>
                    <a:pt x="2645" y="68"/>
                    <a:pt x="2519" y="0"/>
                    <a:pt x="2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3"/>
            <p:cNvSpPr/>
            <p:nvPr/>
          </p:nvSpPr>
          <p:spPr>
            <a:xfrm>
              <a:off x="1499150" y="1729250"/>
              <a:ext cx="119650" cy="116225"/>
            </a:xfrm>
            <a:custGeom>
              <a:rect b="b" l="l" r="r" t="t"/>
              <a:pathLst>
                <a:path extrusionOk="0" h="4649" w="4786">
                  <a:moveTo>
                    <a:pt x="2393" y="1181"/>
                  </a:moveTo>
                  <a:lnTo>
                    <a:pt x="2454" y="1317"/>
                  </a:lnTo>
                  <a:cubicBezTo>
                    <a:pt x="2643" y="1738"/>
                    <a:pt x="2981" y="2076"/>
                    <a:pt x="3401" y="2264"/>
                  </a:cubicBezTo>
                  <a:lnTo>
                    <a:pt x="3538" y="2325"/>
                  </a:lnTo>
                  <a:lnTo>
                    <a:pt x="3401" y="2386"/>
                  </a:lnTo>
                  <a:cubicBezTo>
                    <a:pt x="2981" y="2575"/>
                    <a:pt x="2643" y="2913"/>
                    <a:pt x="2454" y="3335"/>
                  </a:cubicBezTo>
                  <a:lnTo>
                    <a:pt x="2393" y="3470"/>
                  </a:lnTo>
                  <a:lnTo>
                    <a:pt x="2332" y="3335"/>
                  </a:lnTo>
                  <a:cubicBezTo>
                    <a:pt x="2143" y="2913"/>
                    <a:pt x="1805" y="2575"/>
                    <a:pt x="1383" y="2386"/>
                  </a:cubicBezTo>
                  <a:lnTo>
                    <a:pt x="1248" y="2325"/>
                  </a:lnTo>
                  <a:lnTo>
                    <a:pt x="1383" y="2264"/>
                  </a:lnTo>
                  <a:cubicBezTo>
                    <a:pt x="1805" y="2076"/>
                    <a:pt x="2143" y="1738"/>
                    <a:pt x="2332" y="1317"/>
                  </a:cubicBezTo>
                  <a:lnTo>
                    <a:pt x="2393" y="1181"/>
                  </a:lnTo>
                  <a:close/>
                  <a:moveTo>
                    <a:pt x="2393" y="0"/>
                  </a:moveTo>
                  <a:cubicBezTo>
                    <a:pt x="2267" y="0"/>
                    <a:pt x="2141" y="68"/>
                    <a:pt x="2080" y="203"/>
                  </a:cubicBezTo>
                  <a:lnTo>
                    <a:pt x="1707" y="1035"/>
                  </a:lnTo>
                  <a:cubicBezTo>
                    <a:pt x="1586" y="1304"/>
                    <a:pt x="1372" y="1519"/>
                    <a:pt x="1103" y="1639"/>
                  </a:cubicBezTo>
                  <a:lnTo>
                    <a:pt x="271" y="2012"/>
                  </a:lnTo>
                  <a:cubicBezTo>
                    <a:pt x="1" y="2132"/>
                    <a:pt x="1" y="2517"/>
                    <a:pt x="271" y="2637"/>
                  </a:cubicBezTo>
                  <a:lnTo>
                    <a:pt x="1103" y="3010"/>
                  </a:lnTo>
                  <a:cubicBezTo>
                    <a:pt x="1372" y="3130"/>
                    <a:pt x="1586" y="3345"/>
                    <a:pt x="1707" y="3614"/>
                  </a:cubicBezTo>
                  <a:lnTo>
                    <a:pt x="2080" y="4446"/>
                  </a:lnTo>
                  <a:cubicBezTo>
                    <a:pt x="2141" y="4581"/>
                    <a:pt x="2267" y="4649"/>
                    <a:pt x="2393" y="4649"/>
                  </a:cubicBezTo>
                  <a:cubicBezTo>
                    <a:pt x="2519" y="4649"/>
                    <a:pt x="2645" y="4581"/>
                    <a:pt x="2705" y="4446"/>
                  </a:cubicBezTo>
                  <a:lnTo>
                    <a:pt x="3078" y="3614"/>
                  </a:lnTo>
                  <a:cubicBezTo>
                    <a:pt x="3198" y="3345"/>
                    <a:pt x="3413" y="3130"/>
                    <a:pt x="3681" y="3010"/>
                  </a:cubicBezTo>
                  <a:lnTo>
                    <a:pt x="4515" y="2637"/>
                  </a:lnTo>
                  <a:cubicBezTo>
                    <a:pt x="4785" y="2517"/>
                    <a:pt x="4785" y="2132"/>
                    <a:pt x="4515" y="2012"/>
                  </a:cubicBezTo>
                  <a:lnTo>
                    <a:pt x="3681" y="1639"/>
                  </a:lnTo>
                  <a:cubicBezTo>
                    <a:pt x="3413" y="1519"/>
                    <a:pt x="3198" y="1304"/>
                    <a:pt x="3078" y="1035"/>
                  </a:cubicBezTo>
                  <a:lnTo>
                    <a:pt x="2705" y="203"/>
                  </a:lnTo>
                  <a:cubicBezTo>
                    <a:pt x="2645" y="68"/>
                    <a:pt x="2519" y="0"/>
                    <a:pt x="2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3"/>
            <p:cNvSpPr/>
            <p:nvPr/>
          </p:nvSpPr>
          <p:spPr>
            <a:xfrm>
              <a:off x="1329625" y="1296475"/>
              <a:ext cx="108575" cy="105225"/>
            </a:xfrm>
            <a:custGeom>
              <a:rect b="b" l="l" r="r" t="t"/>
              <a:pathLst>
                <a:path extrusionOk="0" h="4209" w="4343">
                  <a:moveTo>
                    <a:pt x="2171" y="1181"/>
                  </a:moveTo>
                  <a:lnTo>
                    <a:pt x="2191" y="1225"/>
                  </a:lnTo>
                  <a:cubicBezTo>
                    <a:pt x="2363" y="1608"/>
                    <a:pt x="2670" y="1914"/>
                    <a:pt x="3053" y="2086"/>
                  </a:cubicBezTo>
                  <a:lnTo>
                    <a:pt x="3095" y="2105"/>
                  </a:lnTo>
                  <a:lnTo>
                    <a:pt x="3053" y="2124"/>
                  </a:lnTo>
                  <a:cubicBezTo>
                    <a:pt x="2669" y="2297"/>
                    <a:pt x="2363" y="2603"/>
                    <a:pt x="2191" y="2986"/>
                  </a:cubicBezTo>
                  <a:lnTo>
                    <a:pt x="2171" y="3029"/>
                  </a:lnTo>
                  <a:lnTo>
                    <a:pt x="2152" y="2986"/>
                  </a:lnTo>
                  <a:cubicBezTo>
                    <a:pt x="1981" y="2603"/>
                    <a:pt x="1674" y="2297"/>
                    <a:pt x="1291" y="2124"/>
                  </a:cubicBezTo>
                  <a:lnTo>
                    <a:pt x="1247" y="2105"/>
                  </a:lnTo>
                  <a:lnTo>
                    <a:pt x="1291" y="2086"/>
                  </a:lnTo>
                  <a:cubicBezTo>
                    <a:pt x="1674" y="1914"/>
                    <a:pt x="1981" y="1608"/>
                    <a:pt x="2152" y="1225"/>
                  </a:cubicBezTo>
                  <a:lnTo>
                    <a:pt x="2171" y="1181"/>
                  </a:lnTo>
                  <a:close/>
                  <a:moveTo>
                    <a:pt x="2171" y="1"/>
                  </a:moveTo>
                  <a:cubicBezTo>
                    <a:pt x="2045" y="1"/>
                    <a:pt x="1919" y="68"/>
                    <a:pt x="1859" y="203"/>
                  </a:cubicBezTo>
                  <a:lnTo>
                    <a:pt x="1527" y="943"/>
                  </a:lnTo>
                  <a:cubicBezTo>
                    <a:pt x="1424" y="1174"/>
                    <a:pt x="1241" y="1357"/>
                    <a:pt x="1011" y="1460"/>
                  </a:cubicBezTo>
                  <a:lnTo>
                    <a:pt x="271" y="1792"/>
                  </a:lnTo>
                  <a:cubicBezTo>
                    <a:pt x="1" y="1914"/>
                    <a:pt x="1" y="2295"/>
                    <a:pt x="271" y="2417"/>
                  </a:cubicBezTo>
                  <a:lnTo>
                    <a:pt x="1011" y="2748"/>
                  </a:lnTo>
                  <a:cubicBezTo>
                    <a:pt x="1241" y="2851"/>
                    <a:pt x="1425" y="3035"/>
                    <a:pt x="1528" y="3266"/>
                  </a:cubicBezTo>
                  <a:lnTo>
                    <a:pt x="1859" y="4006"/>
                  </a:lnTo>
                  <a:cubicBezTo>
                    <a:pt x="1919" y="4141"/>
                    <a:pt x="2046" y="4208"/>
                    <a:pt x="2172" y="4208"/>
                  </a:cubicBezTo>
                  <a:cubicBezTo>
                    <a:pt x="2298" y="4208"/>
                    <a:pt x="2424" y="4141"/>
                    <a:pt x="2484" y="4006"/>
                  </a:cubicBezTo>
                  <a:lnTo>
                    <a:pt x="2817" y="3266"/>
                  </a:lnTo>
                  <a:cubicBezTo>
                    <a:pt x="2918" y="3035"/>
                    <a:pt x="3103" y="2851"/>
                    <a:pt x="3333" y="2748"/>
                  </a:cubicBezTo>
                  <a:lnTo>
                    <a:pt x="4073" y="2417"/>
                  </a:lnTo>
                  <a:cubicBezTo>
                    <a:pt x="4343" y="2295"/>
                    <a:pt x="4343" y="1914"/>
                    <a:pt x="4073" y="1792"/>
                  </a:cubicBezTo>
                  <a:lnTo>
                    <a:pt x="3333" y="1460"/>
                  </a:lnTo>
                  <a:cubicBezTo>
                    <a:pt x="3103" y="1357"/>
                    <a:pt x="2918" y="1174"/>
                    <a:pt x="2815" y="943"/>
                  </a:cubicBezTo>
                  <a:lnTo>
                    <a:pt x="2484" y="203"/>
                  </a:lnTo>
                  <a:cubicBezTo>
                    <a:pt x="2424" y="68"/>
                    <a:pt x="2297" y="1"/>
                    <a:pt x="21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3"/>
            <p:cNvSpPr/>
            <p:nvPr/>
          </p:nvSpPr>
          <p:spPr>
            <a:xfrm>
              <a:off x="1047900" y="1298500"/>
              <a:ext cx="587550" cy="582400"/>
            </a:xfrm>
            <a:custGeom>
              <a:rect b="b" l="l" r="r" t="t"/>
              <a:pathLst>
                <a:path extrusionOk="0" h="23296" w="23502">
                  <a:moveTo>
                    <a:pt x="17871" y="2645"/>
                  </a:moveTo>
                  <a:lnTo>
                    <a:pt x="20710" y="5486"/>
                  </a:lnTo>
                  <a:lnTo>
                    <a:pt x="19396" y="6800"/>
                  </a:lnTo>
                  <a:lnTo>
                    <a:pt x="16556" y="3961"/>
                  </a:lnTo>
                  <a:lnTo>
                    <a:pt x="17871" y="2645"/>
                  </a:lnTo>
                  <a:close/>
                  <a:moveTo>
                    <a:pt x="16072" y="4444"/>
                  </a:moveTo>
                  <a:lnTo>
                    <a:pt x="18912" y="7285"/>
                  </a:lnTo>
                  <a:lnTo>
                    <a:pt x="16952" y="9245"/>
                  </a:lnTo>
                  <a:cubicBezTo>
                    <a:pt x="16928" y="9198"/>
                    <a:pt x="16903" y="9152"/>
                    <a:pt x="16877" y="9105"/>
                  </a:cubicBezTo>
                  <a:lnTo>
                    <a:pt x="17982" y="7633"/>
                  </a:lnTo>
                  <a:cubicBezTo>
                    <a:pt x="18085" y="7496"/>
                    <a:pt x="18072" y="7305"/>
                    <a:pt x="17952" y="7185"/>
                  </a:cubicBezTo>
                  <a:lnTo>
                    <a:pt x="16181" y="5415"/>
                  </a:lnTo>
                  <a:cubicBezTo>
                    <a:pt x="16114" y="5348"/>
                    <a:pt x="16026" y="5314"/>
                    <a:pt x="15938" y="5314"/>
                  </a:cubicBezTo>
                  <a:cubicBezTo>
                    <a:pt x="15866" y="5314"/>
                    <a:pt x="15793" y="5337"/>
                    <a:pt x="15732" y="5383"/>
                  </a:cubicBezTo>
                  <a:lnTo>
                    <a:pt x="14261" y="6488"/>
                  </a:lnTo>
                  <a:cubicBezTo>
                    <a:pt x="14210" y="6461"/>
                    <a:pt x="14160" y="6433"/>
                    <a:pt x="14109" y="6407"/>
                  </a:cubicBezTo>
                  <a:lnTo>
                    <a:pt x="16072" y="4444"/>
                  </a:lnTo>
                  <a:close/>
                  <a:moveTo>
                    <a:pt x="10292" y="9255"/>
                  </a:moveTo>
                  <a:lnTo>
                    <a:pt x="7749" y="11798"/>
                  </a:lnTo>
                  <a:cubicBezTo>
                    <a:pt x="8008" y="10517"/>
                    <a:pt x="9011" y="9514"/>
                    <a:pt x="10292" y="9255"/>
                  </a:cubicBezTo>
                  <a:close/>
                  <a:moveTo>
                    <a:pt x="11883" y="4441"/>
                  </a:moveTo>
                  <a:lnTo>
                    <a:pt x="12133" y="6195"/>
                  </a:lnTo>
                  <a:cubicBezTo>
                    <a:pt x="12152" y="6334"/>
                    <a:pt x="12255" y="6448"/>
                    <a:pt x="12390" y="6479"/>
                  </a:cubicBezTo>
                  <a:cubicBezTo>
                    <a:pt x="12731" y="6564"/>
                    <a:pt x="13064" y="6677"/>
                    <a:pt x="13386" y="6819"/>
                  </a:cubicBezTo>
                  <a:lnTo>
                    <a:pt x="13388" y="6819"/>
                  </a:lnTo>
                  <a:cubicBezTo>
                    <a:pt x="13450" y="6847"/>
                    <a:pt x="13511" y="6874"/>
                    <a:pt x="13574" y="6903"/>
                  </a:cubicBezTo>
                  <a:lnTo>
                    <a:pt x="13577" y="6905"/>
                  </a:lnTo>
                  <a:cubicBezTo>
                    <a:pt x="13635" y="6932"/>
                    <a:pt x="13693" y="6961"/>
                    <a:pt x="13749" y="6990"/>
                  </a:cubicBezTo>
                  <a:lnTo>
                    <a:pt x="13794" y="7015"/>
                  </a:lnTo>
                  <a:cubicBezTo>
                    <a:pt x="13838" y="7038"/>
                    <a:pt x="13881" y="7061"/>
                    <a:pt x="13925" y="7084"/>
                  </a:cubicBezTo>
                  <a:cubicBezTo>
                    <a:pt x="13986" y="7119"/>
                    <a:pt x="14047" y="7154"/>
                    <a:pt x="14106" y="7190"/>
                  </a:cubicBezTo>
                  <a:cubicBezTo>
                    <a:pt x="14135" y="7208"/>
                    <a:pt x="14167" y="7222"/>
                    <a:pt x="14200" y="7230"/>
                  </a:cubicBezTo>
                  <a:cubicBezTo>
                    <a:pt x="14228" y="7236"/>
                    <a:pt x="14256" y="7240"/>
                    <a:pt x="14284" y="7240"/>
                  </a:cubicBezTo>
                  <a:cubicBezTo>
                    <a:pt x="14357" y="7240"/>
                    <a:pt x="14429" y="7217"/>
                    <a:pt x="14489" y="7172"/>
                  </a:cubicBezTo>
                  <a:lnTo>
                    <a:pt x="15905" y="6107"/>
                  </a:lnTo>
                  <a:lnTo>
                    <a:pt x="17256" y="7457"/>
                  </a:lnTo>
                  <a:lnTo>
                    <a:pt x="16191" y="8875"/>
                  </a:lnTo>
                  <a:cubicBezTo>
                    <a:pt x="16108" y="8986"/>
                    <a:pt x="16099" y="9137"/>
                    <a:pt x="16172" y="9258"/>
                  </a:cubicBezTo>
                  <a:cubicBezTo>
                    <a:pt x="16208" y="9317"/>
                    <a:pt x="16243" y="9377"/>
                    <a:pt x="16278" y="9438"/>
                  </a:cubicBezTo>
                  <a:cubicBezTo>
                    <a:pt x="16300" y="9478"/>
                    <a:pt x="16323" y="9520"/>
                    <a:pt x="16345" y="9561"/>
                  </a:cubicBezTo>
                  <a:cubicBezTo>
                    <a:pt x="16353" y="9578"/>
                    <a:pt x="16362" y="9594"/>
                    <a:pt x="16371" y="9612"/>
                  </a:cubicBezTo>
                  <a:cubicBezTo>
                    <a:pt x="16398" y="9665"/>
                    <a:pt x="16426" y="9720"/>
                    <a:pt x="16453" y="9776"/>
                  </a:cubicBezTo>
                  <a:cubicBezTo>
                    <a:pt x="16453" y="9779"/>
                    <a:pt x="16455" y="9781"/>
                    <a:pt x="16456" y="9783"/>
                  </a:cubicBezTo>
                  <a:cubicBezTo>
                    <a:pt x="16485" y="9842"/>
                    <a:pt x="16513" y="9903"/>
                    <a:pt x="16539" y="9964"/>
                  </a:cubicBezTo>
                  <a:cubicBezTo>
                    <a:pt x="16540" y="9966"/>
                    <a:pt x="16540" y="9966"/>
                    <a:pt x="16540" y="9966"/>
                  </a:cubicBezTo>
                  <a:cubicBezTo>
                    <a:pt x="16684" y="10292"/>
                    <a:pt x="16799" y="10629"/>
                    <a:pt x="16884" y="10974"/>
                  </a:cubicBezTo>
                  <a:cubicBezTo>
                    <a:pt x="16916" y="11110"/>
                    <a:pt x="17029" y="11212"/>
                    <a:pt x="17167" y="11231"/>
                  </a:cubicBezTo>
                  <a:lnTo>
                    <a:pt x="18923" y="11482"/>
                  </a:lnTo>
                  <a:lnTo>
                    <a:pt x="18923" y="13391"/>
                  </a:lnTo>
                  <a:lnTo>
                    <a:pt x="17169" y="13640"/>
                  </a:lnTo>
                  <a:cubicBezTo>
                    <a:pt x="17029" y="13661"/>
                    <a:pt x="16918" y="13762"/>
                    <a:pt x="16884" y="13897"/>
                  </a:cubicBezTo>
                  <a:cubicBezTo>
                    <a:pt x="16736" y="14502"/>
                    <a:pt x="16497" y="15081"/>
                    <a:pt x="16173" y="15614"/>
                  </a:cubicBezTo>
                  <a:cubicBezTo>
                    <a:pt x="16101" y="15732"/>
                    <a:pt x="16108" y="15885"/>
                    <a:pt x="16192" y="15997"/>
                  </a:cubicBezTo>
                  <a:lnTo>
                    <a:pt x="17256" y="17414"/>
                  </a:lnTo>
                  <a:lnTo>
                    <a:pt x="15906" y="18763"/>
                  </a:lnTo>
                  <a:lnTo>
                    <a:pt x="14490" y="17700"/>
                  </a:lnTo>
                  <a:cubicBezTo>
                    <a:pt x="14429" y="17654"/>
                    <a:pt x="14357" y="17631"/>
                    <a:pt x="14284" y="17631"/>
                  </a:cubicBezTo>
                  <a:cubicBezTo>
                    <a:pt x="14223" y="17631"/>
                    <a:pt x="14161" y="17648"/>
                    <a:pt x="14106" y="17681"/>
                  </a:cubicBezTo>
                  <a:cubicBezTo>
                    <a:pt x="13575" y="18003"/>
                    <a:pt x="12996" y="18244"/>
                    <a:pt x="12391" y="18390"/>
                  </a:cubicBezTo>
                  <a:cubicBezTo>
                    <a:pt x="12255" y="18424"/>
                    <a:pt x="12153" y="18537"/>
                    <a:pt x="12133" y="18675"/>
                  </a:cubicBezTo>
                  <a:lnTo>
                    <a:pt x="11885" y="20430"/>
                  </a:lnTo>
                  <a:lnTo>
                    <a:pt x="9974" y="20430"/>
                  </a:lnTo>
                  <a:lnTo>
                    <a:pt x="9726" y="18675"/>
                  </a:lnTo>
                  <a:cubicBezTo>
                    <a:pt x="9706" y="18537"/>
                    <a:pt x="9604" y="18424"/>
                    <a:pt x="9468" y="18390"/>
                  </a:cubicBezTo>
                  <a:cubicBezTo>
                    <a:pt x="9288" y="18347"/>
                    <a:pt x="9110" y="18295"/>
                    <a:pt x="8933" y="18234"/>
                  </a:cubicBezTo>
                  <a:lnTo>
                    <a:pt x="10804" y="16362"/>
                  </a:lnTo>
                  <a:cubicBezTo>
                    <a:pt x="10848" y="16364"/>
                    <a:pt x="10888" y="16365"/>
                    <a:pt x="10929" y="16365"/>
                  </a:cubicBezTo>
                  <a:cubicBezTo>
                    <a:pt x="13096" y="16365"/>
                    <a:pt x="14858" y="14602"/>
                    <a:pt x="14858" y="12436"/>
                  </a:cubicBezTo>
                  <a:cubicBezTo>
                    <a:pt x="14858" y="12342"/>
                    <a:pt x="14853" y="12248"/>
                    <a:pt x="14846" y="12153"/>
                  </a:cubicBezTo>
                  <a:lnTo>
                    <a:pt x="14846" y="12152"/>
                  </a:lnTo>
                  <a:lnTo>
                    <a:pt x="14846" y="12145"/>
                  </a:lnTo>
                  <a:cubicBezTo>
                    <a:pt x="14842" y="12087"/>
                    <a:pt x="14837" y="12029"/>
                    <a:pt x="14830" y="11971"/>
                  </a:cubicBezTo>
                  <a:cubicBezTo>
                    <a:pt x="14609" y="10114"/>
                    <a:pt x="13089" y="8650"/>
                    <a:pt x="11206" y="8519"/>
                  </a:cubicBezTo>
                  <a:lnTo>
                    <a:pt x="11196" y="8518"/>
                  </a:lnTo>
                  <a:lnTo>
                    <a:pt x="11194" y="8518"/>
                  </a:lnTo>
                  <a:cubicBezTo>
                    <a:pt x="11107" y="8512"/>
                    <a:pt x="11019" y="8508"/>
                    <a:pt x="10930" y="8508"/>
                  </a:cubicBezTo>
                  <a:cubicBezTo>
                    <a:pt x="8764" y="8508"/>
                    <a:pt x="7002" y="10270"/>
                    <a:pt x="7002" y="12436"/>
                  </a:cubicBezTo>
                  <a:cubicBezTo>
                    <a:pt x="7002" y="12471"/>
                    <a:pt x="7002" y="12507"/>
                    <a:pt x="7005" y="12545"/>
                  </a:cubicBezTo>
                  <a:lnTo>
                    <a:pt x="6476" y="13073"/>
                  </a:lnTo>
                  <a:cubicBezTo>
                    <a:pt x="6468" y="13082"/>
                    <a:pt x="6459" y="13091"/>
                    <a:pt x="6452" y="13099"/>
                  </a:cubicBezTo>
                  <a:cubicBezTo>
                    <a:pt x="6342" y="13236"/>
                    <a:pt x="6352" y="13433"/>
                    <a:pt x="6476" y="13558"/>
                  </a:cubicBezTo>
                  <a:cubicBezTo>
                    <a:pt x="6484" y="13566"/>
                    <a:pt x="6492" y="13574"/>
                    <a:pt x="6501" y="13581"/>
                  </a:cubicBezTo>
                  <a:cubicBezTo>
                    <a:pt x="6564" y="13631"/>
                    <a:pt x="6641" y="13658"/>
                    <a:pt x="6719" y="13658"/>
                  </a:cubicBezTo>
                  <a:cubicBezTo>
                    <a:pt x="6762" y="13658"/>
                    <a:pt x="6805" y="13650"/>
                    <a:pt x="6846" y="13633"/>
                  </a:cubicBezTo>
                  <a:cubicBezTo>
                    <a:pt x="6888" y="13616"/>
                    <a:pt x="6928" y="13590"/>
                    <a:pt x="6960" y="13558"/>
                  </a:cubicBezTo>
                  <a:lnTo>
                    <a:pt x="11302" y="9214"/>
                  </a:lnTo>
                  <a:cubicBezTo>
                    <a:pt x="12784" y="9385"/>
                    <a:pt x="13973" y="10568"/>
                    <a:pt x="14150" y="12049"/>
                  </a:cubicBezTo>
                  <a:lnTo>
                    <a:pt x="13077" y="13120"/>
                  </a:lnTo>
                  <a:cubicBezTo>
                    <a:pt x="12948" y="13255"/>
                    <a:pt x="12950" y="13468"/>
                    <a:pt x="13082" y="13600"/>
                  </a:cubicBezTo>
                  <a:cubicBezTo>
                    <a:pt x="13149" y="13667"/>
                    <a:pt x="13236" y="13700"/>
                    <a:pt x="13324" y="13700"/>
                  </a:cubicBezTo>
                  <a:cubicBezTo>
                    <a:pt x="13409" y="13700"/>
                    <a:pt x="13495" y="13668"/>
                    <a:pt x="13562" y="13604"/>
                  </a:cubicBezTo>
                  <a:lnTo>
                    <a:pt x="14113" y="13051"/>
                  </a:lnTo>
                  <a:lnTo>
                    <a:pt x="14113" y="13051"/>
                  </a:lnTo>
                  <a:cubicBezTo>
                    <a:pt x="13861" y="14351"/>
                    <a:pt x="12844" y="15367"/>
                    <a:pt x="11545" y="15621"/>
                  </a:cubicBezTo>
                  <a:lnTo>
                    <a:pt x="12590" y="14576"/>
                  </a:lnTo>
                  <a:cubicBezTo>
                    <a:pt x="12725" y="14443"/>
                    <a:pt x="12725" y="14225"/>
                    <a:pt x="12591" y="14090"/>
                  </a:cubicBezTo>
                  <a:cubicBezTo>
                    <a:pt x="12524" y="14024"/>
                    <a:pt x="12436" y="13990"/>
                    <a:pt x="12349" y="13990"/>
                  </a:cubicBezTo>
                  <a:cubicBezTo>
                    <a:pt x="12260" y="13990"/>
                    <a:pt x="12172" y="14024"/>
                    <a:pt x="12105" y="14092"/>
                  </a:cubicBezTo>
                  <a:lnTo>
                    <a:pt x="5541" y="20656"/>
                  </a:lnTo>
                  <a:lnTo>
                    <a:pt x="2700" y="17816"/>
                  </a:lnTo>
                  <a:lnTo>
                    <a:pt x="5986" y="14530"/>
                  </a:lnTo>
                  <a:cubicBezTo>
                    <a:pt x="6019" y="14498"/>
                    <a:pt x="6044" y="14459"/>
                    <a:pt x="6062" y="14417"/>
                  </a:cubicBezTo>
                  <a:cubicBezTo>
                    <a:pt x="6160" y="14174"/>
                    <a:pt x="5967" y="13944"/>
                    <a:pt x="5744" y="13944"/>
                  </a:cubicBezTo>
                  <a:cubicBezTo>
                    <a:pt x="5682" y="13944"/>
                    <a:pt x="5618" y="13962"/>
                    <a:pt x="5557" y="14002"/>
                  </a:cubicBezTo>
                  <a:cubicBezTo>
                    <a:pt x="5536" y="14015"/>
                    <a:pt x="5519" y="14029"/>
                    <a:pt x="5502" y="14045"/>
                  </a:cubicBezTo>
                  <a:lnTo>
                    <a:pt x="5127" y="14421"/>
                  </a:lnTo>
                  <a:cubicBezTo>
                    <a:pt x="5068" y="14248"/>
                    <a:pt x="5016" y="14073"/>
                    <a:pt x="4973" y="13899"/>
                  </a:cubicBezTo>
                  <a:cubicBezTo>
                    <a:pt x="4940" y="13762"/>
                    <a:pt x="4827" y="13661"/>
                    <a:pt x="4689" y="13640"/>
                  </a:cubicBezTo>
                  <a:lnTo>
                    <a:pt x="2935" y="13392"/>
                  </a:lnTo>
                  <a:lnTo>
                    <a:pt x="2935" y="11480"/>
                  </a:lnTo>
                  <a:lnTo>
                    <a:pt x="4689" y="11232"/>
                  </a:lnTo>
                  <a:cubicBezTo>
                    <a:pt x="4827" y="11212"/>
                    <a:pt x="4940" y="11110"/>
                    <a:pt x="4973" y="10974"/>
                  </a:cubicBezTo>
                  <a:cubicBezTo>
                    <a:pt x="5121" y="10369"/>
                    <a:pt x="5361" y="9790"/>
                    <a:pt x="5684" y="9259"/>
                  </a:cubicBezTo>
                  <a:cubicBezTo>
                    <a:pt x="5757" y="9139"/>
                    <a:pt x="5750" y="8988"/>
                    <a:pt x="5665" y="8875"/>
                  </a:cubicBezTo>
                  <a:lnTo>
                    <a:pt x="4602" y="7459"/>
                  </a:lnTo>
                  <a:lnTo>
                    <a:pt x="5951" y="6108"/>
                  </a:lnTo>
                  <a:lnTo>
                    <a:pt x="7369" y="7173"/>
                  </a:lnTo>
                  <a:cubicBezTo>
                    <a:pt x="7429" y="7218"/>
                    <a:pt x="7501" y="7241"/>
                    <a:pt x="7573" y="7241"/>
                  </a:cubicBezTo>
                  <a:cubicBezTo>
                    <a:pt x="7635" y="7241"/>
                    <a:pt x="7697" y="7224"/>
                    <a:pt x="7752" y="7190"/>
                  </a:cubicBezTo>
                  <a:cubicBezTo>
                    <a:pt x="8284" y="6868"/>
                    <a:pt x="8863" y="6627"/>
                    <a:pt x="9468" y="6481"/>
                  </a:cubicBezTo>
                  <a:cubicBezTo>
                    <a:pt x="9603" y="6448"/>
                    <a:pt x="9706" y="6334"/>
                    <a:pt x="9725" y="6195"/>
                  </a:cubicBezTo>
                  <a:lnTo>
                    <a:pt x="9974" y="4441"/>
                  </a:lnTo>
                  <a:close/>
                  <a:moveTo>
                    <a:pt x="2361" y="18444"/>
                  </a:moveTo>
                  <a:lnTo>
                    <a:pt x="4914" y="20997"/>
                  </a:lnTo>
                  <a:lnTo>
                    <a:pt x="2889" y="21713"/>
                  </a:lnTo>
                  <a:lnTo>
                    <a:pt x="1644" y="20468"/>
                  </a:lnTo>
                  <a:lnTo>
                    <a:pt x="2361" y="18444"/>
                  </a:lnTo>
                  <a:close/>
                  <a:moveTo>
                    <a:pt x="1392" y="21183"/>
                  </a:moveTo>
                  <a:lnTo>
                    <a:pt x="2173" y="21965"/>
                  </a:lnTo>
                  <a:lnTo>
                    <a:pt x="964" y="22393"/>
                  </a:lnTo>
                  <a:lnTo>
                    <a:pt x="1392" y="21183"/>
                  </a:lnTo>
                  <a:close/>
                  <a:moveTo>
                    <a:pt x="20161" y="1"/>
                  </a:moveTo>
                  <a:cubicBezTo>
                    <a:pt x="19783" y="1"/>
                    <a:pt x="19406" y="145"/>
                    <a:pt x="19117" y="433"/>
                  </a:cubicBezTo>
                  <a:cubicBezTo>
                    <a:pt x="18984" y="566"/>
                    <a:pt x="18985" y="782"/>
                    <a:pt x="19118" y="914"/>
                  </a:cubicBezTo>
                  <a:cubicBezTo>
                    <a:pt x="19185" y="981"/>
                    <a:pt x="19272" y="1015"/>
                    <a:pt x="19360" y="1015"/>
                  </a:cubicBezTo>
                  <a:cubicBezTo>
                    <a:pt x="19447" y="1015"/>
                    <a:pt x="19534" y="982"/>
                    <a:pt x="19600" y="916"/>
                  </a:cubicBezTo>
                  <a:cubicBezTo>
                    <a:pt x="19755" y="761"/>
                    <a:pt x="19958" y="684"/>
                    <a:pt x="20161" y="684"/>
                  </a:cubicBezTo>
                  <a:cubicBezTo>
                    <a:pt x="20364" y="684"/>
                    <a:pt x="20566" y="761"/>
                    <a:pt x="20722" y="916"/>
                  </a:cubicBezTo>
                  <a:lnTo>
                    <a:pt x="22441" y="2636"/>
                  </a:lnTo>
                  <a:cubicBezTo>
                    <a:pt x="22750" y="2945"/>
                    <a:pt x="22750" y="3447"/>
                    <a:pt x="22441" y="3756"/>
                  </a:cubicBezTo>
                  <a:lnTo>
                    <a:pt x="21194" y="5003"/>
                  </a:lnTo>
                  <a:lnTo>
                    <a:pt x="18354" y="2162"/>
                  </a:lnTo>
                  <a:lnTo>
                    <a:pt x="18602" y="1915"/>
                  </a:lnTo>
                  <a:cubicBezTo>
                    <a:pt x="18740" y="1782"/>
                    <a:pt x="18743" y="1561"/>
                    <a:pt x="18606" y="1426"/>
                  </a:cubicBezTo>
                  <a:cubicBezTo>
                    <a:pt x="18540" y="1359"/>
                    <a:pt x="18452" y="1326"/>
                    <a:pt x="18365" y="1326"/>
                  </a:cubicBezTo>
                  <a:cubicBezTo>
                    <a:pt x="18275" y="1326"/>
                    <a:pt x="18185" y="1361"/>
                    <a:pt x="18117" y="1431"/>
                  </a:cubicBezTo>
                  <a:lnTo>
                    <a:pt x="13446" y="6102"/>
                  </a:lnTo>
                  <a:cubicBezTo>
                    <a:pt x="13228" y="6015"/>
                    <a:pt x="13005" y="5940"/>
                    <a:pt x="12780" y="5876"/>
                  </a:cubicBezTo>
                  <a:lnTo>
                    <a:pt x="12520" y="4052"/>
                  </a:lnTo>
                  <a:cubicBezTo>
                    <a:pt x="12497" y="3885"/>
                    <a:pt x="12354" y="3759"/>
                    <a:pt x="12185" y="3759"/>
                  </a:cubicBezTo>
                  <a:cubicBezTo>
                    <a:pt x="12184" y="3759"/>
                    <a:pt x="12183" y="3759"/>
                    <a:pt x="12182" y="3759"/>
                  </a:cubicBezTo>
                  <a:lnTo>
                    <a:pt x="9678" y="3759"/>
                  </a:lnTo>
                  <a:cubicBezTo>
                    <a:pt x="9677" y="3759"/>
                    <a:pt x="9676" y="3759"/>
                    <a:pt x="9675" y="3759"/>
                  </a:cubicBezTo>
                  <a:cubicBezTo>
                    <a:pt x="9505" y="3759"/>
                    <a:pt x="9362" y="3885"/>
                    <a:pt x="9339" y="4052"/>
                  </a:cubicBezTo>
                  <a:lnTo>
                    <a:pt x="9081" y="5876"/>
                  </a:lnTo>
                  <a:cubicBezTo>
                    <a:pt x="8564" y="6021"/>
                    <a:pt x="8066" y="6227"/>
                    <a:pt x="7599" y="6490"/>
                  </a:cubicBezTo>
                  <a:lnTo>
                    <a:pt x="6127" y="5383"/>
                  </a:lnTo>
                  <a:cubicBezTo>
                    <a:pt x="6066" y="5337"/>
                    <a:pt x="5993" y="5315"/>
                    <a:pt x="5921" y="5315"/>
                  </a:cubicBezTo>
                  <a:cubicBezTo>
                    <a:pt x="5833" y="5315"/>
                    <a:pt x="5745" y="5348"/>
                    <a:pt x="5679" y="5415"/>
                  </a:cubicBezTo>
                  <a:lnTo>
                    <a:pt x="3909" y="7186"/>
                  </a:lnTo>
                  <a:cubicBezTo>
                    <a:pt x="3787" y="7306"/>
                    <a:pt x="3774" y="7496"/>
                    <a:pt x="3877" y="7633"/>
                  </a:cubicBezTo>
                  <a:lnTo>
                    <a:pt x="4982" y="9105"/>
                  </a:lnTo>
                  <a:cubicBezTo>
                    <a:pt x="4720" y="9573"/>
                    <a:pt x="4514" y="10070"/>
                    <a:pt x="4368" y="10587"/>
                  </a:cubicBezTo>
                  <a:lnTo>
                    <a:pt x="2545" y="10845"/>
                  </a:lnTo>
                  <a:cubicBezTo>
                    <a:pt x="2377" y="10870"/>
                    <a:pt x="2252" y="11013"/>
                    <a:pt x="2252" y="11183"/>
                  </a:cubicBezTo>
                  <a:lnTo>
                    <a:pt x="2252" y="13688"/>
                  </a:lnTo>
                  <a:cubicBezTo>
                    <a:pt x="2252" y="13858"/>
                    <a:pt x="2377" y="14003"/>
                    <a:pt x="2545" y="14026"/>
                  </a:cubicBezTo>
                  <a:lnTo>
                    <a:pt x="4368" y="14286"/>
                  </a:lnTo>
                  <a:cubicBezTo>
                    <a:pt x="4432" y="14512"/>
                    <a:pt x="4509" y="14734"/>
                    <a:pt x="4596" y="14952"/>
                  </a:cubicBezTo>
                  <a:lnTo>
                    <a:pt x="1975" y="17573"/>
                  </a:lnTo>
                  <a:cubicBezTo>
                    <a:pt x="1930" y="17617"/>
                    <a:pt x="1898" y="17674"/>
                    <a:pt x="1883" y="17735"/>
                  </a:cubicBezTo>
                  <a:lnTo>
                    <a:pt x="927" y="20442"/>
                  </a:lnTo>
                  <a:lnTo>
                    <a:pt x="79" y="22840"/>
                  </a:lnTo>
                  <a:cubicBezTo>
                    <a:pt x="0" y="23062"/>
                    <a:pt x="166" y="23295"/>
                    <a:pt x="402" y="23295"/>
                  </a:cubicBezTo>
                  <a:cubicBezTo>
                    <a:pt x="441" y="23295"/>
                    <a:pt x="479" y="23289"/>
                    <a:pt x="517" y="23276"/>
                  </a:cubicBezTo>
                  <a:lnTo>
                    <a:pt x="5621" y="21472"/>
                  </a:lnTo>
                  <a:cubicBezTo>
                    <a:pt x="5681" y="21457"/>
                    <a:pt x="5738" y="21425"/>
                    <a:pt x="5783" y="21382"/>
                  </a:cubicBezTo>
                  <a:lnTo>
                    <a:pt x="8400" y="18765"/>
                  </a:lnTo>
                  <a:cubicBezTo>
                    <a:pt x="8622" y="18853"/>
                    <a:pt x="8848" y="18930"/>
                    <a:pt x="9079" y="18995"/>
                  </a:cubicBezTo>
                  <a:lnTo>
                    <a:pt x="9337" y="20819"/>
                  </a:lnTo>
                  <a:cubicBezTo>
                    <a:pt x="9362" y="20989"/>
                    <a:pt x="9506" y="21113"/>
                    <a:pt x="9677" y="21113"/>
                  </a:cubicBezTo>
                  <a:lnTo>
                    <a:pt x="12181" y="21113"/>
                  </a:lnTo>
                  <a:cubicBezTo>
                    <a:pt x="12351" y="21113"/>
                    <a:pt x="12496" y="20989"/>
                    <a:pt x="12520" y="20819"/>
                  </a:cubicBezTo>
                  <a:lnTo>
                    <a:pt x="12779" y="18997"/>
                  </a:lnTo>
                  <a:cubicBezTo>
                    <a:pt x="13295" y="18850"/>
                    <a:pt x="13791" y="18644"/>
                    <a:pt x="14260" y="18383"/>
                  </a:cubicBezTo>
                  <a:lnTo>
                    <a:pt x="15732" y="19488"/>
                  </a:lnTo>
                  <a:cubicBezTo>
                    <a:pt x="15793" y="19535"/>
                    <a:pt x="15865" y="19557"/>
                    <a:pt x="15937" y="19557"/>
                  </a:cubicBezTo>
                  <a:cubicBezTo>
                    <a:pt x="16025" y="19557"/>
                    <a:pt x="16113" y="19523"/>
                    <a:pt x="16179" y="19457"/>
                  </a:cubicBezTo>
                  <a:lnTo>
                    <a:pt x="17951" y="17687"/>
                  </a:lnTo>
                  <a:cubicBezTo>
                    <a:pt x="18071" y="17566"/>
                    <a:pt x="18084" y="17375"/>
                    <a:pt x="17982" y="17238"/>
                  </a:cubicBezTo>
                  <a:lnTo>
                    <a:pt x="16876" y="15767"/>
                  </a:lnTo>
                  <a:cubicBezTo>
                    <a:pt x="17138" y="15299"/>
                    <a:pt x="17344" y="14801"/>
                    <a:pt x="17489" y="14286"/>
                  </a:cubicBezTo>
                  <a:lnTo>
                    <a:pt x="19313" y="14026"/>
                  </a:lnTo>
                  <a:cubicBezTo>
                    <a:pt x="19481" y="14003"/>
                    <a:pt x="19607" y="13858"/>
                    <a:pt x="19607" y="13688"/>
                  </a:cubicBezTo>
                  <a:lnTo>
                    <a:pt x="19607" y="11183"/>
                  </a:lnTo>
                  <a:cubicBezTo>
                    <a:pt x="19607" y="11013"/>
                    <a:pt x="19481" y="10868"/>
                    <a:pt x="19313" y="10845"/>
                  </a:cubicBezTo>
                  <a:lnTo>
                    <a:pt x="17491" y="10585"/>
                  </a:lnTo>
                  <a:cubicBezTo>
                    <a:pt x="17425" y="10354"/>
                    <a:pt x="17347" y="10128"/>
                    <a:pt x="17259" y="9906"/>
                  </a:cubicBezTo>
                  <a:lnTo>
                    <a:pt x="22925" y="4240"/>
                  </a:lnTo>
                  <a:cubicBezTo>
                    <a:pt x="23501" y="3662"/>
                    <a:pt x="23501" y="2728"/>
                    <a:pt x="22925" y="2150"/>
                  </a:cubicBezTo>
                  <a:lnTo>
                    <a:pt x="22925" y="2152"/>
                  </a:lnTo>
                  <a:lnTo>
                    <a:pt x="21205" y="433"/>
                  </a:lnTo>
                  <a:cubicBezTo>
                    <a:pt x="20916" y="145"/>
                    <a:pt x="20538" y="1"/>
                    <a:pt x="201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p44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Canva’s Font Guide (click here)</a:t>
            </a:r>
            <a:endParaRPr/>
          </a:p>
        </p:txBody>
      </p:sp>
      <p:pic>
        <p:nvPicPr>
          <p:cNvPr id="1286" name="Google Shape;128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7620000" cy="32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45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Canva’s Font Guide (click here)</a:t>
            </a:r>
            <a:endParaRPr/>
          </a:p>
        </p:txBody>
      </p:sp>
      <p:pic>
        <p:nvPicPr>
          <p:cNvPr id="1292" name="Google Shape;129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7620000" cy="32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3" name="Google Shape;1293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4700" y="1691700"/>
            <a:ext cx="7620000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46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1: Sans Serif + Serif </a:t>
            </a:r>
            <a:endParaRPr/>
          </a:p>
        </p:txBody>
      </p:sp>
      <p:pic>
        <p:nvPicPr>
          <p:cNvPr id="1299" name="Google Shape;12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38772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47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2: Consistent w/ Italics </a:t>
            </a:r>
            <a:endParaRPr/>
          </a:p>
        </p:txBody>
      </p:sp>
      <p:pic>
        <p:nvPicPr>
          <p:cNvPr id="1305" name="Google Shape;130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38772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48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3: Experimenting w/ scale </a:t>
            </a:r>
            <a:endParaRPr/>
          </a:p>
        </p:txBody>
      </p:sp>
      <p:pic>
        <p:nvPicPr>
          <p:cNvPr id="1311" name="Google Shape;131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38772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49"/>
          <p:cNvSpPr txBox="1"/>
          <p:nvPr>
            <p:ph type="title"/>
          </p:nvPr>
        </p:nvSpPr>
        <p:spPr>
          <a:xfrm>
            <a:off x="3569550" y="1559400"/>
            <a:ext cx="5748600" cy="20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ORGANIZING YOUR WEBSITE</a:t>
            </a:r>
            <a:endParaRPr/>
          </a:p>
        </p:txBody>
      </p:sp>
      <p:sp>
        <p:nvSpPr>
          <p:cNvPr id="1317" name="Google Shape;1317;p49"/>
          <p:cNvSpPr txBox="1"/>
          <p:nvPr>
            <p:ph idx="2" type="title"/>
          </p:nvPr>
        </p:nvSpPr>
        <p:spPr>
          <a:xfrm>
            <a:off x="3569550" y="874450"/>
            <a:ext cx="30336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18" name="Google Shape;1318;p49"/>
          <p:cNvSpPr txBox="1"/>
          <p:nvPr>
            <p:ph idx="1" type="subTitle"/>
          </p:nvPr>
        </p:nvSpPr>
        <p:spPr>
          <a:xfrm>
            <a:off x="3569550" y="3462325"/>
            <a:ext cx="3622500" cy="7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should/could you include to best represent yourself?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50"/>
          <p:cNvSpPr txBox="1"/>
          <p:nvPr>
            <p:ph type="title"/>
          </p:nvPr>
        </p:nvSpPr>
        <p:spPr>
          <a:xfrm>
            <a:off x="528650" y="2250675"/>
            <a:ext cx="3399300" cy="261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Pictures! 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Always include </a:t>
            </a:r>
            <a:r>
              <a:rPr lang="en"/>
              <a:t>clear, crisp</a:t>
            </a:r>
            <a:r>
              <a:rPr b="0" lang="en"/>
              <a:t> images of you for specific purposes.</a:t>
            </a:r>
            <a:endParaRPr b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51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INFO TO INCLUDE</a:t>
            </a:r>
            <a:endParaRPr/>
          </a:p>
        </p:txBody>
      </p:sp>
      <p:sp>
        <p:nvSpPr>
          <p:cNvPr id="1329" name="Google Shape;1329;p51"/>
          <p:cNvSpPr txBox="1"/>
          <p:nvPr>
            <p:ph idx="2" type="title"/>
          </p:nvPr>
        </p:nvSpPr>
        <p:spPr>
          <a:xfrm>
            <a:off x="867875" y="1234875"/>
            <a:ext cx="2351700" cy="42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DOCUMENTS</a:t>
            </a:r>
            <a:endParaRPr/>
          </a:p>
        </p:txBody>
      </p:sp>
      <p:sp>
        <p:nvSpPr>
          <p:cNvPr id="1330" name="Google Shape;1330;p51"/>
          <p:cNvSpPr txBox="1"/>
          <p:nvPr>
            <p:ph idx="1" type="subTitle"/>
          </p:nvPr>
        </p:nvSpPr>
        <p:spPr>
          <a:xfrm>
            <a:off x="867875" y="1553402"/>
            <a:ext cx="23517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academia, this could include various </a:t>
            </a:r>
            <a:r>
              <a:rPr lang="en"/>
              <a:t>statements</a:t>
            </a:r>
            <a:r>
              <a:rPr lang="en"/>
              <a:t> of teaching, </a:t>
            </a:r>
            <a:r>
              <a:rPr lang="en"/>
              <a:t>research</a:t>
            </a:r>
            <a:r>
              <a:rPr lang="en"/>
              <a:t>, etc. Also </a:t>
            </a:r>
            <a:r>
              <a:rPr lang="en"/>
              <a:t>consider</a:t>
            </a:r>
            <a:r>
              <a:rPr lang="en"/>
              <a:t> scanned certificates and awards</a:t>
            </a:r>
            <a:endParaRPr/>
          </a:p>
        </p:txBody>
      </p:sp>
      <p:sp>
        <p:nvSpPr>
          <p:cNvPr id="1331" name="Google Shape;1331;p51"/>
          <p:cNvSpPr txBox="1"/>
          <p:nvPr>
            <p:ph idx="3" type="title"/>
          </p:nvPr>
        </p:nvSpPr>
        <p:spPr>
          <a:xfrm>
            <a:off x="5081300" y="1234875"/>
            <a:ext cx="2351700" cy="42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PROJECTS</a:t>
            </a:r>
            <a:endParaRPr/>
          </a:p>
        </p:txBody>
      </p:sp>
      <p:sp>
        <p:nvSpPr>
          <p:cNvPr id="1332" name="Google Shape;1332;p51"/>
          <p:cNvSpPr txBox="1"/>
          <p:nvPr>
            <p:ph idx="4" type="subTitle"/>
          </p:nvPr>
        </p:nvSpPr>
        <p:spPr>
          <a:xfrm>
            <a:off x="5081300" y="1553400"/>
            <a:ext cx="29484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examples of your completed projects, not just verbal mentions. Search your coursework, internships, etc. for the best examples of your abilities.</a:t>
            </a:r>
            <a:endParaRPr/>
          </a:p>
        </p:txBody>
      </p:sp>
      <p:sp>
        <p:nvSpPr>
          <p:cNvPr id="1333" name="Google Shape;1333;p51"/>
          <p:cNvSpPr txBox="1"/>
          <p:nvPr>
            <p:ph idx="5" type="title"/>
          </p:nvPr>
        </p:nvSpPr>
        <p:spPr>
          <a:xfrm>
            <a:off x="867875" y="2830518"/>
            <a:ext cx="2351700" cy="4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VIDEOS</a:t>
            </a:r>
            <a:endParaRPr/>
          </a:p>
        </p:txBody>
      </p:sp>
      <p:sp>
        <p:nvSpPr>
          <p:cNvPr id="1334" name="Google Shape;1334;p51"/>
          <p:cNvSpPr txBox="1"/>
          <p:nvPr>
            <p:ph idx="6" type="subTitle"/>
          </p:nvPr>
        </p:nvSpPr>
        <p:spPr>
          <a:xfrm>
            <a:off x="867875" y="3143813"/>
            <a:ext cx="23517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Videos of you teaching, in the lab, volunteering, at your internship/job, etc.</a:t>
            </a:r>
            <a:endParaRPr/>
          </a:p>
        </p:txBody>
      </p:sp>
      <p:sp>
        <p:nvSpPr>
          <p:cNvPr id="1335" name="Google Shape;1335;p51"/>
          <p:cNvSpPr txBox="1"/>
          <p:nvPr>
            <p:ph idx="7" type="title"/>
          </p:nvPr>
        </p:nvSpPr>
        <p:spPr>
          <a:xfrm>
            <a:off x="5081300" y="2833225"/>
            <a:ext cx="2351700" cy="4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336" name="Google Shape;1336;p51"/>
          <p:cNvSpPr txBox="1"/>
          <p:nvPr>
            <p:ph idx="8" type="subTitle"/>
          </p:nvPr>
        </p:nvSpPr>
        <p:spPr>
          <a:xfrm>
            <a:off x="5081300" y="3149090"/>
            <a:ext cx="23517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Personality! Do you have hobbies you’re willing to share? Other interests outside of school/work? </a:t>
            </a:r>
            <a:endParaRPr/>
          </a:p>
        </p:txBody>
      </p:sp>
      <p:grpSp>
        <p:nvGrpSpPr>
          <p:cNvPr id="1337" name="Google Shape;1337;p51"/>
          <p:cNvGrpSpPr/>
          <p:nvPr/>
        </p:nvGrpSpPr>
        <p:grpSpPr>
          <a:xfrm>
            <a:off x="4455037" y="1553187"/>
            <a:ext cx="428736" cy="540541"/>
            <a:chOff x="3000200" y="3138275"/>
            <a:chExt cx="463900" cy="584875"/>
          </a:xfrm>
        </p:grpSpPr>
        <p:sp>
          <p:nvSpPr>
            <p:cNvPr id="1338" name="Google Shape;1338;p51"/>
            <p:cNvSpPr/>
            <p:nvPr/>
          </p:nvSpPr>
          <p:spPr>
            <a:xfrm>
              <a:off x="3000200" y="3138275"/>
              <a:ext cx="463900" cy="457675"/>
            </a:xfrm>
            <a:custGeom>
              <a:rect b="b" l="l" r="r" t="t"/>
              <a:pathLst>
                <a:path extrusionOk="0" h="18307" w="18556">
                  <a:moveTo>
                    <a:pt x="10945" y="2691"/>
                  </a:moveTo>
                  <a:lnTo>
                    <a:pt x="15616" y="7363"/>
                  </a:lnTo>
                  <a:lnTo>
                    <a:pt x="14795" y="8185"/>
                  </a:lnTo>
                  <a:lnTo>
                    <a:pt x="10123" y="3512"/>
                  </a:lnTo>
                  <a:lnTo>
                    <a:pt x="10945" y="2691"/>
                  </a:lnTo>
                  <a:close/>
                  <a:moveTo>
                    <a:pt x="15764" y="0"/>
                  </a:moveTo>
                  <a:cubicBezTo>
                    <a:pt x="15113" y="0"/>
                    <a:pt x="14461" y="248"/>
                    <a:pt x="13965" y="744"/>
                  </a:cubicBezTo>
                  <a:lnTo>
                    <a:pt x="13597" y="1112"/>
                  </a:lnTo>
                  <a:cubicBezTo>
                    <a:pt x="13466" y="1247"/>
                    <a:pt x="13467" y="1460"/>
                    <a:pt x="13601" y="1594"/>
                  </a:cubicBezTo>
                  <a:cubicBezTo>
                    <a:pt x="13668" y="1660"/>
                    <a:pt x="13755" y="1694"/>
                    <a:pt x="13842" y="1694"/>
                  </a:cubicBezTo>
                  <a:cubicBezTo>
                    <a:pt x="13928" y="1694"/>
                    <a:pt x="14014" y="1661"/>
                    <a:pt x="14081" y="1597"/>
                  </a:cubicBezTo>
                  <a:lnTo>
                    <a:pt x="14450" y="1228"/>
                  </a:lnTo>
                  <a:cubicBezTo>
                    <a:pt x="14813" y="865"/>
                    <a:pt x="15289" y="684"/>
                    <a:pt x="15765" y="684"/>
                  </a:cubicBezTo>
                  <a:cubicBezTo>
                    <a:pt x="16240" y="684"/>
                    <a:pt x="16716" y="865"/>
                    <a:pt x="17078" y="1228"/>
                  </a:cubicBezTo>
                  <a:cubicBezTo>
                    <a:pt x="17805" y="1955"/>
                    <a:pt x="17805" y="3132"/>
                    <a:pt x="17080" y="3858"/>
                  </a:cubicBezTo>
                  <a:lnTo>
                    <a:pt x="15081" y="5858"/>
                  </a:lnTo>
                  <a:lnTo>
                    <a:pt x="12451" y="3227"/>
                  </a:lnTo>
                  <a:lnTo>
                    <a:pt x="13112" y="2566"/>
                  </a:lnTo>
                  <a:cubicBezTo>
                    <a:pt x="13243" y="2432"/>
                    <a:pt x="13241" y="2218"/>
                    <a:pt x="13108" y="2086"/>
                  </a:cubicBezTo>
                  <a:cubicBezTo>
                    <a:pt x="13041" y="2019"/>
                    <a:pt x="12953" y="1985"/>
                    <a:pt x="12866" y="1985"/>
                  </a:cubicBezTo>
                  <a:cubicBezTo>
                    <a:pt x="12780" y="1985"/>
                    <a:pt x="12694" y="2017"/>
                    <a:pt x="12628" y="2081"/>
                  </a:cubicBezTo>
                  <a:lnTo>
                    <a:pt x="11966" y="2743"/>
                  </a:lnTo>
                  <a:lnTo>
                    <a:pt x="11187" y="1964"/>
                  </a:lnTo>
                  <a:cubicBezTo>
                    <a:pt x="11120" y="1897"/>
                    <a:pt x="11032" y="1864"/>
                    <a:pt x="10945" y="1864"/>
                  </a:cubicBezTo>
                  <a:cubicBezTo>
                    <a:pt x="10857" y="1864"/>
                    <a:pt x="10769" y="1897"/>
                    <a:pt x="10702" y="1964"/>
                  </a:cubicBezTo>
                  <a:lnTo>
                    <a:pt x="9397" y="3269"/>
                  </a:lnTo>
                  <a:cubicBezTo>
                    <a:pt x="9263" y="3403"/>
                    <a:pt x="9263" y="3620"/>
                    <a:pt x="9397" y="3754"/>
                  </a:cubicBezTo>
                  <a:lnTo>
                    <a:pt x="10177" y="4533"/>
                  </a:lnTo>
                  <a:lnTo>
                    <a:pt x="7750" y="6959"/>
                  </a:lnTo>
                  <a:cubicBezTo>
                    <a:pt x="7617" y="7092"/>
                    <a:pt x="7617" y="7310"/>
                    <a:pt x="7750" y="7443"/>
                  </a:cubicBezTo>
                  <a:cubicBezTo>
                    <a:pt x="7817" y="7510"/>
                    <a:pt x="7905" y="7543"/>
                    <a:pt x="7992" y="7543"/>
                  </a:cubicBezTo>
                  <a:cubicBezTo>
                    <a:pt x="8080" y="7543"/>
                    <a:pt x="8168" y="7510"/>
                    <a:pt x="8235" y="7443"/>
                  </a:cubicBezTo>
                  <a:lnTo>
                    <a:pt x="10660" y="5019"/>
                  </a:lnTo>
                  <a:lnTo>
                    <a:pt x="13289" y="7648"/>
                  </a:lnTo>
                  <a:lnTo>
                    <a:pt x="11184" y="9754"/>
                  </a:lnTo>
                  <a:lnTo>
                    <a:pt x="5925" y="9754"/>
                  </a:lnTo>
                  <a:lnTo>
                    <a:pt x="7258" y="8421"/>
                  </a:lnTo>
                  <a:cubicBezTo>
                    <a:pt x="7387" y="8288"/>
                    <a:pt x="7386" y="8073"/>
                    <a:pt x="7254" y="7941"/>
                  </a:cubicBezTo>
                  <a:cubicBezTo>
                    <a:pt x="7187" y="7874"/>
                    <a:pt x="7099" y="7841"/>
                    <a:pt x="7011" y="7841"/>
                  </a:cubicBezTo>
                  <a:cubicBezTo>
                    <a:pt x="6925" y="7841"/>
                    <a:pt x="6839" y="7873"/>
                    <a:pt x="6772" y="7936"/>
                  </a:cubicBezTo>
                  <a:lnTo>
                    <a:pt x="4856" y="9854"/>
                  </a:lnTo>
                  <a:lnTo>
                    <a:pt x="2491" y="12219"/>
                  </a:lnTo>
                  <a:cubicBezTo>
                    <a:pt x="1809" y="12895"/>
                    <a:pt x="1570" y="13902"/>
                    <a:pt x="1874" y="14815"/>
                  </a:cubicBezTo>
                  <a:lnTo>
                    <a:pt x="335" y="16351"/>
                  </a:lnTo>
                  <a:cubicBezTo>
                    <a:pt x="200" y="16486"/>
                    <a:pt x="102" y="16651"/>
                    <a:pt x="48" y="16835"/>
                  </a:cubicBezTo>
                  <a:cubicBezTo>
                    <a:pt x="36" y="16870"/>
                    <a:pt x="28" y="16907"/>
                    <a:pt x="22" y="16943"/>
                  </a:cubicBezTo>
                  <a:cubicBezTo>
                    <a:pt x="15" y="16979"/>
                    <a:pt x="9" y="17015"/>
                    <a:pt x="6" y="17052"/>
                  </a:cubicBezTo>
                  <a:cubicBezTo>
                    <a:pt x="1" y="17088"/>
                    <a:pt x="0" y="17124"/>
                    <a:pt x="0" y="17162"/>
                  </a:cubicBezTo>
                  <a:cubicBezTo>
                    <a:pt x="0" y="17607"/>
                    <a:pt x="258" y="18013"/>
                    <a:pt x="664" y="18201"/>
                  </a:cubicBezTo>
                  <a:cubicBezTo>
                    <a:pt x="680" y="18208"/>
                    <a:pt x="698" y="18215"/>
                    <a:pt x="715" y="18222"/>
                  </a:cubicBezTo>
                  <a:cubicBezTo>
                    <a:pt x="854" y="18278"/>
                    <a:pt x="1000" y="18306"/>
                    <a:pt x="1146" y="18306"/>
                  </a:cubicBezTo>
                  <a:cubicBezTo>
                    <a:pt x="1344" y="18306"/>
                    <a:pt x="1542" y="18255"/>
                    <a:pt x="1718" y="18154"/>
                  </a:cubicBezTo>
                  <a:cubicBezTo>
                    <a:pt x="1805" y="18105"/>
                    <a:pt x="1885" y="18043"/>
                    <a:pt x="1956" y="17971"/>
                  </a:cubicBezTo>
                  <a:lnTo>
                    <a:pt x="3495" y="16434"/>
                  </a:lnTo>
                  <a:cubicBezTo>
                    <a:pt x="3754" y="16520"/>
                    <a:pt x="4024" y="16564"/>
                    <a:pt x="4294" y="16564"/>
                  </a:cubicBezTo>
                  <a:cubicBezTo>
                    <a:pt x="4575" y="16564"/>
                    <a:pt x="4856" y="16517"/>
                    <a:pt x="5124" y="16423"/>
                  </a:cubicBezTo>
                  <a:lnTo>
                    <a:pt x="5165" y="16409"/>
                  </a:lnTo>
                  <a:cubicBezTo>
                    <a:pt x="5178" y="16403"/>
                    <a:pt x="5192" y="16399"/>
                    <a:pt x="5207" y="16393"/>
                  </a:cubicBezTo>
                  <a:cubicBezTo>
                    <a:pt x="5538" y="16264"/>
                    <a:pt x="5839" y="16068"/>
                    <a:pt x="6090" y="15816"/>
                  </a:cubicBezTo>
                  <a:lnTo>
                    <a:pt x="7051" y="14854"/>
                  </a:lnTo>
                  <a:cubicBezTo>
                    <a:pt x="7184" y="14720"/>
                    <a:pt x="7184" y="14504"/>
                    <a:pt x="7051" y="14371"/>
                  </a:cubicBezTo>
                  <a:cubicBezTo>
                    <a:pt x="6984" y="14303"/>
                    <a:pt x="6896" y="14269"/>
                    <a:pt x="6808" y="14269"/>
                  </a:cubicBezTo>
                  <a:cubicBezTo>
                    <a:pt x="6720" y="14269"/>
                    <a:pt x="6633" y="14303"/>
                    <a:pt x="6566" y="14369"/>
                  </a:cubicBezTo>
                  <a:lnTo>
                    <a:pt x="5606" y="15331"/>
                  </a:lnTo>
                  <a:cubicBezTo>
                    <a:pt x="5255" y="15684"/>
                    <a:pt x="4781" y="15877"/>
                    <a:pt x="4294" y="15877"/>
                  </a:cubicBezTo>
                  <a:cubicBezTo>
                    <a:pt x="4157" y="15877"/>
                    <a:pt x="4019" y="15861"/>
                    <a:pt x="3882" y="15830"/>
                  </a:cubicBezTo>
                  <a:cubicBezTo>
                    <a:pt x="3768" y="15804"/>
                    <a:pt x="3655" y="15768"/>
                    <a:pt x="3547" y="15720"/>
                  </a:cubicBezTo>
                  <a:cubicBezTo>
                    <a:pt x="3503" y="15701"/>
                    <a:pt x="3456" y="15691"/>
                    <a:pt x="3410" y="15691"/>
                  </a:cubicBezTo>
                  <a:cubicBezTo>
                    <a:pt x="3320" y="15691"/>
                    <a:pt x="3233" y="15726"/>
                    <a:pt x="3167" y="15791"/>
                  </a:cubicBezTo>
                  <a:lnTo>
                    <a:pt x="1471" y="17487"/>
                  </a:lnTo>
                  <a:cubicBezTo>
                    <a:pt x="1382" y="17577"/>
                    <a:pt x="1263" y="17623"/>
                    <a:pt x="1145" y="17623"/>
                  </a:cubicBezTo>
                  <a:cubicBezTo>
                    <a:pt x="1034" y="17623"/>
                    <a:pt x="924" y="17583"/>
                    <a:pt x="836" y="17504"/>
                  </a:cubicBezTo>
                  <a:cubicBezTo>
                    <a:pt x="654" y="17339"/>
                    <a:pt x="633" y="17060"/>
                    <a:pt x="789" y="16870"/>
                  </a:cubicBezTo>
                  <a:cubicBezTo>
                    <a:pt x="799" y="16857"/>
                    <a:pt x="810" y="16846"/>
                    <a:pt x="821" y="16835"/>
                  </a:cubicBezTo>
                  <a:lnTo>
                    <a:pt x="2516" y="15140"/>
                  </a:lnTo>
                  <a:cubicBezTo>
                    <a:pt x="2616" y="15041"/>
                    <a:pt x="2645" y="14890"/>
                    <a:pt x="2588" y="14761"/>
                  </a:cubicBezTo>
                  <a:cubicBezTo>
                    <a:pt x="2279" y="14060"/>
                    <a:pt x="2434" y="13242"/>
                    <a:pt x="2977" y="12701"/>
                  </a:cubicBezTo>
                  <a:lnTo>
                    <a:pt x="5240" y="10439"/>
                  </a:lnTo>
                  <a:lnTo>
                    <a:pt x="10498" y="10439"/>
                  </a:lnTo>
                  <a:lnTo>
                    <a:pt x="7541" y="13394"/>
                  </a:lnTo>
                  <a:cubicBezTo>
                    <a:pt x="7408" y="13529"/>
                    <a:pt x="7408" y="13745"/>
                    <a:pt x="7541" y="13879"/>
                  </a:cubicBezTo>
                  <a:cubicBezTo>
                    <a:pt x="7608" y="13946"/>
                    <a:pt x="7696" y="13979"/>
                    <a:pt x="7783" y="13979"/>
                  </a:cubicBezTo>
                  <a:cubicBezTo>
                    <a:pt x="7871" y="13979"/>
                    <a:pt x="7959" y="13946"/>
                    <a:pt x="8027" y="13879"/>
                  </a:cubicBezTo>
                  <a:lnTo>
                    <a:pt x="13774" y="8131"/>
                  </a:lnTo>
                  <a:lnTo>
                    <a:pt x="14554" y="8911"/>
                  </a:lnTo>
                  <a:cubicBezTo>
                    <a:pt x="14621" y="8979"/>
                    <a:pt x="14708" y="9013"/>
                    <a:pt x="14796" y="9013"/>
                  </a:cubicBezTo>
                  <a:cubicBezTo>
                    <a:pt x="14883" y="9013"/>
                    <a:pt x="14971" y="8979"/>
                    <a:pt x="15039" y="8911"/>
                  </a:cubicBezTo>
                  <a:lnTo>
                    <a:pt x="16344" y="7606"/>
                  </a:lnTo>
                  <a:cubicBezTo>
                    <a:pt x="16478" y="7472"/>
                    <a:pt x="16478" y="7255"/>
                    <a:pt x="16344" y="7121"/>
                  </a:cubicBezTo>
                  <a:lnTo>
                    <a:pt x="15564" y="6342"/>
                  </a:lnTo>
                  <a:lnTo>
                    <a:pt x="17563" y="4343"/>
                  </a:lnTo>
                  <a:cubicBezTo>
                    <a:pt x="18555" y="3351"/>
                    <a:pt x="18555" y="1736"/>
                    <a:pt x="17563" y="745"/>
                  </a:cubicBezTo>
                  <a:lnTo>
                    <a:pt x="17563" y="744"/>
                  </a:lnTo>
                  <a:cubicBezTo>
                    <a:pt x="17067" y="248"/>
                    <a:pt x="16415" y="0"/>
                    <a:pt x="15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1"/>
            <p:cNvSpPr/>
            <p:nvPr/>
          </p:nvSpPr>
          <p:spPr>
            <a:xfrm>
              <a:off x="3016900" y="3599125"/>
              <a:ext cx="96400" cy="124025"/>
            </a:xfrm>
            <a:custGeom>
              <a:rect b="b" l="l" r="r" t="t"/>
              <a:pathLst>
                <a:path extrusionOk="0" h="4961" w="3856">
                  <a:moveTo>
                    <a:pt x="1927" y="879"/>
                  </a:moveTo>
                  <a:cubicBezTo>
                    <a:pt x="2068" y="1056"/>
                    <a:pt x="2252" y="1294"/>
                    <a:pt x="2435" y="1554"/>
                  </a:cubicBezTo>
                  <a:cubicBezTo>
                    <a:pt x="3090" y="2490"/>
                    <a:pt x="3161" y="2894"/>
                    <a:pt x="3161" y="3025"/>
                  </a:cubicBezTo>
                  <a:cubicBezTo>
                    <a:pt x="3159" y="3705"/>
                    <a:pt x="2608" y="4255"/>
                    <a:pt x="1929" y="4257"/>
                  </a:cubicBezTo>
                  <a:cubicBezTo>
                    <a:pt x="1249" y="4255"/>
                    <a:pt x="699" y="3705"/>
                    <a:pt x="697" y="3025"/>
                  </a:cubicBezTo>
                  <a:cubicBezTo>
                    <a:pt x="697" y="2562"/>
                    <a:pt x="1372" y="1571"/>
                    <a:pt x="1927" y="879"/>
                  </a:cubicBezTo>
                  <a:close/>
                  <a:moveTo>
                    <a:pt x="1928" y="0"/>
                  </a:moveTo>
                  <a:cubicBezTo>
                    <a:pt x="1833" y="0"/>
                    <a:pt x="1737" y="39"/>
                    <a:pt x="1669" y="118"/>
                  </a:cubicBezTo>
                  <a:cubicBezTo>
                    <a:pt x="1653" y="137"/>
                    <a:pt x="1260" y="591"/>
                    <a:pt x="861" y="1162"/>
                  </a:cubicBezTo>
                  <a:cubicBezTo>
                    <a:pt x="290" y="1978"/>
                    <a:pt x="12" y="2587"/>
                    <a:pt x="12" y="3025"/>
                  </a:cubicBezTo>
                  <a:cubicBezTo>
                    <a:pt x="1" y="4091"/>
                    <a:pt x="863" y="4960"/>
                    <a:pt x="1929" y="4960"/>
                  </a:cubicBezTo>
                  <a:cubicBezTo>
                    <a:pt x="2994" y="4960"/>
                    <a:pt x="3856" y="4091"/>
                    <a:pt x="3845" y="3025"/>
                  </a:cubicBezTo>
                  <a:cubicBezTo>
                    <a:pt x="3845" y="2587"/>
                    <a:pt x="3567" y="1978"/>
                    <a:pt x="2995" y="1162"/>
                  </a:cubicBezTo>
                  <a:cubicBezTo>
                    <a:pt x="2596" y="591"/>
                    <a:pt x="2205" y="137"/>
                    <a:pt x="2187" y="118"/>
                  </a:cubicBezTo>
                  <a:cubicBezTo>
                    <a:pt x="2119" y="39"/>
                    <a:pt x="2024" y="0"/>
                    <a:pt x="19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1"/>
            <p:cNvSpPr/>
            <p:nvPr/>
          </p:nvSpPr>
          <p:spPr>
            <a:xfrm>
              <a:off x="3143275" y="3525750"/>
              <a:ext cx="110850" cy="143875"/>
            </a:xfrm>
            <a:custGeom>
              <a:rect b="b" l="l" r="r" t="t"/>
              <a:pathLst>
                <a:path extrusionOk="0" h="5755" w="4434">
                  <a:moveTo>
                    <a:pt x="2219" y="877"/>
                  </a:moveTo>
                  <a:cubicBezTo>
                    <a:pt x="2895" y="1709"/>
                    <a:pt x="3749" y="2956"/>
                    <a:pt x="3749" y="3537"/>
                  </a:cubicBezTo>
                  <a:cubicBezTo>
                    <a:pt x="3748" y="4383"/>
                    <a:pt x="3063" y="5068"/>
                    <a:pt x="2219" y="5069"/>
                  </a:cubicBezTo>
                  <a:cubicBezTo>
                    <a:pt x="1373" y="5068"/>
                    <a:pt x="688" y="4383"/>
                    <a:pt x="687" y="3537"/>
                  </a:cubicBezTo>
                  <a:cubicBezTo>
                    <a:pt x="687" y="2956"/>
                    <a:pt x="1541" y="1711"/>
                    <a:pt x="2219" y="877"/>
                  </a:cubicBezTo>
                  <a:close/>
                  <a:moveTo>
                    <a:pt x="2218" y="0"/>
                  </a:moveTo>
                  <a:cubicBezTo>
                    <a:pt x="2122" y="0"/>
                    <a:pt x="2027" y="39"/>
                    <a:pt x="1959" y="118"/>
                  </a:cubicBezTo>
                  <a:cubicBezTo>
                    <a:pt x="1759" y="349"/>
                    <a:pt x="0" y="2407"/>
                    <a:pt x="0" y="3537"/>
                  </a:cubicBezTo>
                  <a:cubicBezTo>
                    <a:pt x="0" y="4762"/>
                    <a:pt x="993" y="5754"/>
                    <a:pt x="2217" y="5754"/>
                  </a:cubicBezTo>
                  <a:cubicBezTo>
                    <a:pt x="3442" y="5754"/>
                    <a:pt x="4434" y="4762"/>
                    <a:pt x="4434" y="3537"/>
                  </a:cubicBezTo>
                  <a:cubicBezTo>
                    <a:pt x="4434" y="2407"/>
                    <a:pt x="2677" y="349"/>
                    <a:pt x="2475" y="118"/>
                  </a:cubicBezTo>
                  <a:lnTo>
                    <a:pt x="2477" y="118"/>
                  </a:lnTo>
                  <a:cubicBezTo>
                    <a:pt x="2409" y="39"/>
                    <a:pt x="2313" y="0"/>
                    <a:pt x="22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1" name="Google Shape;1341;p51"/>
          <p:cNvSpPr/>
          <p:nvPr/>
        </p:nvSpPr>
        <p:spPr>
          <a:xfrm>
            <a:off x="3372696" y="1553398"/>
            <a:ext cx="540218" cy="540126"/>
          </a:xfrm>
          <a:custGeom>
            <a:rect b="b" l="l" r="r" t="t"/>
            <a:pathLst>
              <a:path extrusionOk="0" h="23377" w="23381">
                <a:moveTo>
                  <a:pt x="11693" y="5001"/>
                </a:moveTo>
                <a:lnTo>
                  <a:pt x="16997" y="8765"/>
                </a:lnTo>
                <a:lnTo>
                  <a:pt x="11693" y="12529"/>
                </a:lnTo>
                <a:lnTo>
                  <a:pt x="6387" y="8766"/>
                </a:lnTo>
                <a:lnTo>
                  <a:pt x="11693" y="5001"/>
                </a:lnTo>
                <a:close/>
                <a:moveTo>
                  <a:pt x="12034" y="691"/>
                </a:moveTo>
                <a:cubicBezTo>
                  <a:pt x="14845" y="777"/>
                  <a:pt x="17474" y="1911"/>
                  <a:pt x="19472" y="3907"/>
                </a:cubicBezTo>
                <a:cubicBezTo>
                  <a:pt x="21549" y="5986"/>
                  <a:pt x="22694" y="8750"/>
                  <a:pt x="22694" y="11688"/>
                </a:cubicBezTo>
                <a:cubicBezTo>
                  <a:pt x="22694" y="13675"/>
                  <a:pt x="22169" y="15583"/>
                  <a:pt x="21187" y="17253"/>
                </a:cubicBezTo>
                <a:lnTo>
                  <a:pt x="17931" y="15020"/>
                </a:lnTo>
                <a:lnTo>
                  <a:pt x="17931" y="13929"/>
                </a:lnTo>
                <a:cubicBezTo>
                  <a:pt x="17935" y="13738"/>
                  <a:pt x="17780" y="13580"/>
                  <a:pt x="17589" y="13580"/>
                </a:cubicBezTo>
                <a:cubicBezTo>
                  <a:pt x="17396" y="13580"/>
                  <a:pt x="17242" y="13738"/>
                  <a:pt x="17246" y="13929"/>
                </a:cubicBezTo>
                <a:lnTo>
                  <a:pt x="17246" y="15023"/>
                </a:lnTo>
                <a:lnTo>
                  <a:pt x="12034" y="18721"/>
                </a:lnTo>
                <a:lnTo>
                  <a:pt x="12034" y="13126"/>
                </a:lnTo>
                <a:lnTo>
                  <a:pt x="17246" y="9428"/>
                </a:lnTo>
                <a:lnTo>
                  <a:pt x="17246" y="12558"/>
                </a:lnTo>
                <a:cubicBezTo>
                  <a:pt x="17242" y="12751"/>
                  <a:pt x="17396" y="12909"/>
                  <a:pt x="17589" y="12909"/>
                </a:cubicBezTo>
                <a:cubicBezTo>
                  <a:pt x="17780" y="12909"/>
                  <a:pt x="17935" y="12751"/>
                  <a:pt x="17931" y="12558"/>
                </a:cubicBezTo>
                <a:lnTo>
                  <a:pt x="17931" y="8765"/>
                </a:lnTo>
                <a:cubicBezTo>
                  <a:pt x="17931" y="8750"/>
                  <a:pt x="17930" y="8736"/>
                  <a:pt x="17928" y="8720"/>
                </a:cubicBezTo>
                <a:cubicBezTo>
                  <a:pt x="17928" y="8715"/>
                  <a:pt x="17927" y="8711"/>
                  <a:pt x="17925" y="8707"/>
                </a:cubicBezTo>
                <a:cubicBezTo>
                  <a:pt x="17924" y="8696"/>
                  <a:pt x="17922" y="8686"/>
                  <a:pt x="17919" y="8678"/>
                </a:cubicBezTo>
                <a:cubicBezTo>
                  <a:pt x="17918" y="8672"/>
                  <a:pt x="17916" y="8666"/>
                  <a:pt x="17914" y="8660"/>
                </a:cubicBezTo>
                <a:cubicBezTo>
                  <a:pt x="17912" y="8653"/>
                  <a:pt x="17908" y="8644"/>
                  <a:pt x="17905" y="8635"/>
                </a:cubicBezTo>
                <a:cubicBezTo>
                  <a:pt x="17903" y="8630"/>
                  <a:pt x="17901" y="8625"/>
                  <a:pt x="17898" y="8619"/>
                </a:cubicBezTo>
                <a:cubicBezTo>
                  <a:pt x="17895" y="8611"/>
                  <a:pt x="17890" y="8604"/>
                  <a:pt x="17886" y="8596"/>
                </a:cubicBezTo>
                <a:lnTo>
                  <a:pt x="17877" y="8580"/>
                </a:lnTo>
                <a:cubicBezTo>
                  <a:pt x="17872" y="8573"/>
                  <a:pt x="17866" y="8566"/>
                  <a:pt x="17861" y="8559"/>
                </a:cubicBezTo>
                <a:cubicBezTo>
                  <a:pt x="17857" y="8554"/>
                  <a:pt x="17854" y="8550"/>
                  <a:pt x="17851" y="8546"/>
                </a:cubicBezTo>
                <a:cubicBezTo>
                  <a:pt x="17844" y="8538"/>
                  <a:pt x="17838" y="8530"/>
                  <a:pt x="17829" y="8524"/>
                </a:cubicBezTo>
                <a:cubicBezTo>
                  <a:pt x="17827" y="8519"/>
                  <a:pt x="17824" y="8516"/>
                  <a:pt x="17821" y="8514"/>
                </a:cubicBezTo>
                <a:cubicBezTo>
                  <a:pt x="17811" y="8503"/>
                  <a:pt x="17799" y="8495"/>
                  <a:pt x="17786" y="8486"/>
                </a:cubicBezTo>
                <a:lnTo>
                  <a:pt x="12034" y="4404"/>
                </a:lnTo>
                <a:lnTo>
                  <a:pt x="12034" y="691"/>
                </a:lnTo>
                <a:close/>
                <a:moveTo>
                  <a:pt x="17592" y="15618"/>
                </a:moveTo>
                <a:lnTo>
                  <a:pt x="20821" y="17833"/>
                </a:lnTo>
                <a:cubicBezTo>
                  <a:pt x="20423" y="18419"/>
                  <a:pt x="19972" y="18968"/>
                  <a:pt x="19472" y="19468"/>
                </a:cubicBezTo>
                <a:lnTo>
                  <a:pt x="19473" y="19468"/>
                </a:lnTo>
                <a:cubicBezTo>
                  <a:pt x="17394" y="21546"/>
                  <a:pt x="14632" y="22690"/>
                  <a:pt x="11693" y="22690"/>
                </a:cubicBezTo>
                <a:cubicBezTo>
                  <a:pt x="8753" y="22690"/>
                  <a:pt x="5991" y="21546"/>
                  <a:pt x="3914" y="19468"/>
                </a:cubicBezTo>
                <a:cubicBezTo>
                  <a:pt x="3412" y="18968"/>
                  <a:pt x="2961" y="18421"/>
                  <a:pt x="2563" y="17833"/>
                </a:cubicBezTo>
                <a:lnTo>
                  <a:pt x="5792" y="15618"/>
                </a:lnTo>
                <a:lnTo>
                  <a:pt x="11494" y="19663"/>
                </a:lnTo>
                <a:cubicBezTo>
                  <a:pt x="11506" y="19673"/>
                  <a:pt x="11520" y="19680"/>
                  <a:pt x="11535" y="19687"/>
                </a:cubicBezTo>
                <a:lnTo>
                  <a:pt x="11536" y="19689"/>
                </a:lnTo>
                <a:cubicBezTo>
                  <a:pt x="11540" y="19692"/>
                  <a:pt x="11545" y="19693"/>
                  <a:pt x="11548" y="19695"/>
                </a:cubicBezTo>
                <a:cubicBezTo>
                  <a:pt x="11559" y="19699"/>
                  <a:pt x="11569" y="19703"/>
                  <a:pt x="11581" y="19708"/>
                </a:cubicBezTo>
                <a:cubicBezTo>
                  <a:pt x="11587" y="19709"/>
                  <a:pt x="11591" y="19711"/>
                  <a:pt x="11597" y="19712"/>
                </a:cubicBezTo>
                <a:cubicBezTo>
                  <a:pt x="11607" y="19715"/>
                  <a:pt x="11619" y="19718"/>
                  <a:pt x="11630" y="19721"/>
                </a:cubicBezTo>
                <a:lnTo>
                  <a:pt x="11643" y="19722"/>
                </a:lnTo>
                <a:cubicBezTo>
                  <a:pt x="11659" y="19725"/>
                  <a:pt x="11675" y="19727"/>
                  <a:pt x="11691" y="19727"/>
                </a:cubicBezTo>
                <a:cubicBezTo>
                  <a:pt x="11707" y="19727"/>
                  <a:pt x="11723" y="19725"/>
                  <a:pt x="11739" y="19722"/>
                </a:cubicBezTo>
                <a:lnTo>
                  <a:pt x="11752" y="19721"/>
                </a:lnTo>
                <a:cubicBezTo>
                  <a:pt x="11764" y="19718"/>
                  <a:pt x="11775" y="19715"/>
                  <a:pt x="11786" y="19712"/>
                </a:cubicBezTo>
                <a:cubicBezTo>
                  <a:pt x="11791" y="19711"/>
                  <a:pt x="11796" y="19709"/>
                  <a:pt x="11801" y="19708"/>
                </a:cubicBezTo>
                <a:cubicBezTo>
                  <a:pt x="11812" y="19703"/>
                  <a:pt x="11823" y="19699"/>
                  <a:pt x="11835" y="19695"/>
                </a:cubicBezTo>
                <a:cubicBezTo>
                  <a:pt x="11838" y="19693"/>
                  <a:pt x="11842" y="19692"/>
                  <a:pt x="11845" y="19689"/>
                </a:cubicBezTo>
                <a:lnTo>
                  <a:pt x="11849" y="19687"/>
                </a:lnTo>
                <a:cubicBezTo>
                  <a:pt x="11862" y="19680"/>
                  <a:pt x="11877" y="19673"/>
                  <a:pt x="11890" y="19663"/>
                </a:cubicBezTo>
                <a:lnTo>
                  <a:pt x="17592" y="15618"/>
                </a:lnTo>
                <a:close/>
                <a:moveTo>
                  <a:pt x="11663" y="0"/>
                </a:moveTo>
                <a:cubicBezTo>
                  <a:pt x="9970" y="0"/>
                  <a:pt x="8296" y="372"/>
                  <a:pt x="6762" y="1089"/>
                </a:cubicBezTo>
                <a:cubicBezTo>
                  <a:pt x="6589" y="1168"/>
                  <a:pt x="6515" y="1371"/>
                  <a:pt x="6596" y="1544"/>
                </a:cubicBezTo>
                <a:cubicBezTo>
                  <a:pt x="6654" y="1669"/>
                  <a:pt x="6777" y="1742"/>
                  <a:pt x="6907" y="1742"/>
                </a:cubicBezTo>
                <a:cubicBezTo>
                  <a:pt x="6955" y="1742"/>
                  <a:pt x="7005" y="1731"/>
                  <a:pt x="7052" y="1710"/>
                </a:cubicBezTo>
                <a:cubicBezTo>
                  <a:pt x="8399" y="1080"/>
                  <a:pt x="9863" y="733"/>
                  <a:pt x="11350" y="691"/>
                </a:cubicBezTo>
                <a:lnTo>
                  <a:pt x="11350" y="4404"/>
                </a:lnTo>
                <a:lnTo>
                  <a:pt x="5598" y="8485"/>
                </a:lnTo>
                <a:cubicBezTo>
                  <a:pt x="5586" y="8493"/>
                  <a:pt x="5575" y="8503"/>
                  <a:pt x="5563" y="8514"/>
                </a:cubicBezTo>
                <a:cubicBezTo>
                  <a:pt x="5560" y="8516"/>
                  <a:pt x="5557" y="8519"/>
                  <a:pt x="5555" y="8522"/>
                </a:cubicBezTo>
                <a:cubicBezTo>
                  <a:pt x="5547" y="8530"/>
                  <a:pt x="5540" y="8537"/>
                  <a:pt x="5534" y="8546"/>
                </a:cubicBezTo>
                <a:cubicBezTo>
                  <a:pt x="5530" y="8550"/>
                  <a:pt x="5527" y="8554"/>
                  <a:pt x="5524" y="8559"/>
                </a:cubicBezTo>
                <a:cubicBezTo>
                  <a:pt x="5518" y="8566"/>
                  <a:pt x="5512" y="8573"/>
                  <a:pt x="5508" y="8580"/>
                </a:cubicBezTo>
                <a:cubicBezTo>
                  <a:pt x="5505" y="8585"/>
                  <a:pt x="5502" y="8590"/>
                  <a:pt x="5499" y="8595"/>
                </a:cubicBezTo>
                <a:cubicBezTo>
                  <a:pt x="5495" y="8604"/>
                  <a:pt x="5491" y="8611"/>
                  <a:pt x="5486" y="8619"/>
                </a:cubicBezTo>
                <a:cubicBezTo>
                  <a:pt x="5482" y="8627"/>
                  <a:pt x="5482" y="8630"/>
                  <a:pt x="5479" y="8635"/>
                </a:cubicBezTo>
                <a:cubicBezTo>
                  <a:pt x="5476" y="8643"/>
                  <a:pt x="5473" y="8651"/>
                  <a:pt x="5470" y="8660"/>
                </a:cubicBezTo>
                <a:cubicBezTo>
                  <a:pt x="5469" y="8666"/>
                  <a:pt x="5467" y="8672"/>
                  <a:pt x="5466" y="8676"/>
                </a:cubicBezTo>
                <a:cubicBezTo>
                  <a:pt x="5463" y="8686"/>
                  <a:pt x="5462" y="8695"/>
                  <a:pt x="5459" y="8705"/>
                </a:cubicBezTo>
                <a:cubicBezTo>
                  <a:pt x="5459" y="8711"/>
                  <a:pt x="5457" y="8715"/>
                  <a:pt x="5456" y="8720"/>
                </a:cubicBezTo>
                <a:cubicBezTo>
                  <a:pt x="5454" y="8734"/>
                  <a:pt x="5454" y="8750"/>
                  <a:pt x="5453" y="8765"/>
                </a:cubicBezTo>
                <a:lnTo>
                  <a:pt x="5453" y="10450"/>
                </a:lnTo>
                <a:cubicBezTo>
                  <a:pt x="5453" y="10639"/>
                  <a:pt x="5607" y="10793"/>
                  <a:pt x="5797" y="10793"/>
                </a:cubicBezTo>
                <a:cubicBezTo>
                  <a:pt x="5985" y="10793"/>
                  <a:pt x="6139" y="10639"/>
                  <a:pt x="6139" y="10450"/>
                </a:cubicBezTo>
                <a:lnTo>
                  <a:pt x="6139" y="9428"/>
                </a:lnTo>
                <a:lnTo>
                  <a:pt x="11349" y="13126"/>
                </a:lnTo>
                <a:lnTo>
                  <a:pt x="11349" y="18720"/>
                </a:lnTo>
                <a:lnTo>
                  <a:pt x="6138" y="15023"/>
                </a:lnTo>
                <a:lnTo>
                  <a:pt x="6138" y="11821"/>
                </a:lnTo>
                <a:cubicBezTo>
                  <a:pt x="6138" y="11631"/>
                  <a:pt x="5984" y="11479"/>
                  <a:pt x="5795" y="11479"/>
                </a:cubicBezTo>
                <a:cubicBezTo>
                  <a:pt x="5605" y="11479"/>
                  <a:pt x="5451" y="11631"/>
                  <a:pt x="5451" y="11821"/>
                </a:cubicBezTo>
                <a:lnTo>
                  <a:pt x="5451" y="15019"/>
                </a:lnTo>
                <a:lnTo>
                  <a:pt x="2196" y="17253"/>
                </a:lnTo>
                <a:cubicBezTo>
                  <a:pt x="1214" y="15583"/>
                  <a:pt x="689" y="13677"/>
                  <a:pt x="689" y="11688"/>
                </a:cubicBezTo>
                <a:cubicBezTo>
                  <a:pt x="687" y="7891"/>
                  <a:pt x="2643" y="4363"/>
                  <a:pt x="5864" y="2354"/>
                </a:cubicBezTo>
                <a:cubicBezTo>
                  <a:pt x="6014" y="2249"/>
                  <a:pt x="6056" y="2045"/>
                  <a:pt x="5959" y="1889"/>
                </a:cubicBezTo>
                <a:cubicBezTo>
                  <a:pt x="5895" y="1786"/>
                  <a:pt x="5783" y="1729"/>
                  <a:pt x="5669" y="1729"/>
                </a:cubicBezTo>
                <a:cubicBezTo>
                  <a:pt x="5611" y="1729"/>
                  <a:pt x="5554" y="1743"/>
                  <a:pt x="5501" y="1773"/>
                </a:cubicBezTo>
                <a:cubicBezTo>
                  <a:pt x="2080" y="3907"/>
                  <a:pt x="1" y="7656"/>
                  <a:pt x="4" y="11688"/>
                </a:cubicBezTo>
                <a:cubicBezTo>
                  <a:pt x="4" y="14810"/>
                  <a:pt x="1220" y="17745"/>
                  <a:pt x="3428" y="19953"/>
                </a:cubicBezTo>
                <a:cubicBezTo>
                  <a:pt x="5634" y="22161"/>
                  <a:pt x="8569" y="23377"/>
                  <a:pt x="11691" y="23377"/>
                </a:cubicBezTo>
                <a:cubicBezTo>
                  <a:pt x="14813" y="23377"/>
                  <a:pt x="17748" y="22161"/>
                  <a:pt x="19956" y="19953"/>
                </a:cubicBezTo>
                <a:cubicBezTo>
                  <a:pt x="22163" y="17745"/>
                  <a:pt x="23380" y="14810"/>
                  <a:pt x="23380" y="11688"/>
                </a:cubicBezTo>
                <a:cubicBezTo>
                  <a:pt x="23380" y="8566"/>
                  <a:pt x="22164" y="5631"/>
                  <a:pt x="19956" y="3424"/>
                </a:cubicBezTo>
                <a:lnTo>
                  <a:pt x="19956" y="3423"/>
                </a:lnTo>
                <a:cubicBezTo>
                  <a:pt x="17750" y="1216"/>
                  <a:pt x="14813" y="1"/>
                  <a:pt x="11693" y="1"/>
                </a:cubicBezTo>
                <a:cubicBezTo>
                  <a:pt x="11683" y="0"/>
                  <a:pt x="11673" y="0"/>
                  <a:pt x="1166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p51"/>
          <p:cNvSpPr/>
          <p:nvPr/>
        </p:nvSpPr>
        <p:spPr>
          <a:xfrm>
            <a:off x="3372727" y="3123808"/>
            <a:ext cx="540149" cy="540126"/>
          </a:xfrm>
          <a:custGeom>
            <a:rect b="b" l="l" r="r" t="t"/>
            <a:pathLst>
              <a:path extrusionOk="0" h="23377" w="23378">
                <a:moveTo>
                  <a:pt x="12031" y="689"/>
                </a:moveTo>
                <a:cubicBezTo>
                  <a:pt x="14728" y="772"/>
                  <a:pt x="17259" y="1819"/>
                  <a:pt x="19224" y="3669"/>
                </a:cubicBezTo>
                <a:lnTo>
                  <a:pt x="15893" y="7000"/>
                </a:lnTo>
                <a:cubicBezTo>
                  <a:pt x="14828" y="6038"/>
                  <a:pt x="13464" y="5474"/>
                  <a:pt x="12031" y="5400"/>
                </a:cubicBezTo>
                <a:lnTo>
                  <a:pt x="12031" y="2984"/>
                </a:lnTo>
                <a:cubicBezTo>
                  <a:pt x="12026" y="2797"/>
                  <a:pt x="11874" y="2649"/>
                  <a:pt x="11688" y="2649"/>
                </a:cubicBezTo>
                <a:cubicBezTo>
                  <a:pt x="11503" y="2649"/>
                  <a:pt x="11350" y="2797"/>
                  <a:pt x="11346" y="2984"/>
                </a:cubicBezTo>
                <a:lnTo>
                  <a:pt x="11346" y="5400"/>
                </a:lnTo>
                <a:cubicBezTo>
                  <a:pt x="9913" y="5474"/>
                  <a:pt x="8549" y="6038"/>
                  <a:pt x="7484" y="7000"/>
                </a:cubicBezTo>
                <a:lnTo>
                  <a:pt x="4155" y="3669"/>
                </a:lnTo>
                <a:cubicBezTo>
                  <a:pt x="6119" y="1819"/>
                  <a:pt x="8650" y="772"/>
                  <a:pt x="11347" y="691"/>
                </a:cubicBezTo>
                <a:lnTo>
                  <a:pt x="11347" y="1615"/>
                </a:lnTo>
                <a:cubicBezTo>
                  <a:pt x="11350" y="1801"/>
                  <a:pt x="11503" y="1949"/>
                  <a:pt x="11688" y="1949"/>
                </a:cubicBezTo>
                <a:cubicBezTo>
                  <a:pt x="11876" y="1949"/>
                  <a:pt x="12026" y="1801"/>
                  <a:pt x="12031" y="1615"/>
                </a:cubicBezTo>
                <a:lnTo>
                  <a:pt x="12031" y="689"/>
                </a:lnTo>
                <a:close/>
                <a:moveTo>
                  <a:pt x="19708" y="4154"/>
                </a:moveTo>
                <a:cubicBezTo>
                  <a:pt x="21558" y="6118"/>
                  <a:pt x="22605" y="8650"/>
                  <a:pt x="22688" y="11347"/>
                </a:cubicBezTo>
                <a:lnTo>
                  <a:pt x="17976" y="11347"/>
                </a:lnTo>
                <a:cubicBezTo>
                  <a:pt x="17903" y="9913"/>
                  <a:pt x="17338" y="8550"/>
                  <a:pt x="16377" y="7483"/>
                </a:cubicBezTo>
                <a:lnTo>
                  <a:pt x="19518" y="4344"/>
                </a:lnTo>
                <a:lnTo>
                  <a:pt x="19708" y="4154"/>
                </a:lnTo>
                <a:close/>
                <a:moveTo>
                  <a:pt x="11687" y="6076"/>
                </a:moveTo>
                <a:cubicBezTo>
                  <a:pt x="13517" y="6076"/>
                  <a:pt x="15288" y="6973"/>
                  <a:pt x="16355" y="8570"/>
                </a:cubicBezTo>
                <a:cubicBezTo>
                  <a:pt x="17843" y="10795"/>
                  <a:pt x="17551" y="13764"/>
                  <a:pt x="15658" y="15657"/>
                </a:cubicBezTo>
                <a:cubicBezTo>
                  <a:pt x="14611" y="16709"/>
                  <a:pt x="13189" y="17301"/>
                  <a:pt x="11706" y="17301"/>
                </a:cubicBezTo>
                <a:cubicBezTo>
                  <a:pt x="11701" y="17301"/>
                  <a:pt x="11695" y="17301"/>
                  <a:pt x="11690" y="17301"/>
                </a:cubicBezTo>
                <a:cubicBezTo>
                  <a:pt x="9012" y="17301"/>
                  <a:pt x="6706" y="15409"/>
                  <a:pt x="6184" y="12783"/>
                </a:cubicBezTo>
                <a:cubicBezTo>
                  <a:pt x="5662" y="10157"/>
                  <a:pt x="7068" y="7528"/>
                  <a:pt x="9541" y="6504"/>
                </a:cubicBezTo>
                <a:cubicBezTo>
                  <a:pt x="10239" y="6215"/>
                  <a:pt x="10968" y="6076"/>
                  <a:pt x="11687" y="6076"/>
                </a:cubicBezTo>
                <a:close/>
                <a:moveTo>
                  <a:pt x="3670" y="4154"/>
                </a:moveTo>
                <a:lnTo>
                  <a:pt x="7001" y="7485"/>
                </a:lnTo>
                <a:cubicBezTo>
                  <a:pt x="6041" y="8550"/>
                  <a:pt x="5475" y="9913"/>
                  <a:pt x="5401" y="11347"/>
                </a:cubicBezTo>
                <a:lnTo>
                  <a:pt x="4057" y="11347"/>
                </a:lnTo>
                <a:cubicBezTo>
                  <a:pt x="3872" y="11351"/>
                  <a:pt x="3724" y="11503"/>
                  <a:pt x="3724" y="11689"/>
                </a:cubicBezTo>
                <a:cubicBezTo>
                  <a:pt x="3724" y="11875"/>
                  <a:pt x="3872" y="12027"/>
                  <a:pt x="4057" y="12031"/>
                </a:cubicBezTo>
                <a:lnTo>
                  <a:pt x="5401" y="12031"/>
                </a:lnTo>
                <a:cubicBezTo>
                  <a:pt x="5475" y="13465"/>
                  <a:pt x="6041" y="14828"/>
                  <a:pt x="7001" y="15893"/>
                </a:cubicBezTo>
                <a:lnTo>
                  <a:pt x="3670" y="19223"/>
                </a:lnTo>
                <a:cubicBezTo>
                  <a:pt x="1820" y="17258"/>
                  <a:pt x="773" y="14727"/>
                  <a:pt x="692" y="12030"/>
                </a:cubicBezTo>
                <a:lnTo>
                  <a:pt x="2689" y="12030"/>
                </a:lnTo>
                <a:cubicBezTo>
                  <a:pt x="2875" y="12026"/>
                  <a:pt x="3023" y="11875"/>
                  <a:pt x="3023" y="11688"/>
                </a:cubicBezTo>
                <a:cubicBezTo>
                  <a:pt x="3023" y="11502"/>
                  <a:pt x="2875" y="11350"/>
                  <a:pt x="2689" y="11347"/>
                </a:cubicBezTo>
                <a:lnTo>
                  <a:pt x="692" y="11347"/>
                </a:lnTo>
                <a:cubicBezTo>
                  <a:pt x="773" y="8650"/>
                  <a:pt x="1822" y="6118"/>
                  <a:pt x="3670" y="4154"/>
                </a:cubicBezTo>
                <a:close/>
                <a:moveTo>
                  <a:pt x="7485" y="16376"/>
                </a:moveTo>
                <a:cubicBezTo>
                  <a:pt x="8550" y="17337"/>
                  <a:pt x="9914" y="17903"/>
                  <a:pt x="11347" y="17975"/>
                </a:cubicBezTo>
                <a:lnTo>
                  <a:pt x="11347" y="22686"/>
                </a:lnTo>
                <a:cubicBezTo>
                  <a:pt x="8650" y="22605"/>
                  <a:pt x="6119" y="21556"/>
                  <a:pt x="4155" y="19707"/>
                </a:cubicBezTo>
                <a:lnTo>
                  <a:pt x="7485" y="16376"/>
                </a:lnTo>
                <a:close/>
                <a:moveTo>
                  <a:pt x="22688" y="12030"/>
                </a:moveTo>
                <a:cubicBezTo>
                  <a:pt x="22607" y="14727"/>
                  <a:pt x="21558" y="17258"/>
                  <a:pt x="19708" y="19223"/>
                </a:cubicBezTo>
                <a:lnTo>
                  <a:pt x="17967" y="17482"/>
                </a:lnTo>
                <a:cubicBezTo>
                  <a:pt x="17901" y="17415"/>
                  <a:pt x="17813" y="17382"/>
                  <a:pt x="17725" y="17382"/>
                </a:cubicBezTo>
                <a:cubicBezTo>
                  <a:pt x="17637" y="17382"/>
                  <a:pt x="17549" y="17415"/>
                  <a:pt x="17483" y="17482"/>
                </a:cubicBezTo>
                <a:cubicBezTo>
                  <a:pt x="17349" y="17615"/>
                  <a:pt x="17349" y="17832"/>
                  <a:pt x="17483" y="17966"/>
                </a:cubicBezTo>
                <a:lnTo>
                  <a:pt x="19224" y="19707"/>
                </a:lnTo>
                <a:cubicBezTo>
                  <a:pt x="17259" y="21557"/>
                  <a:pt x="14728" y="22605"/>
                  <a:pt x="12031" y="22686"/>
                </a:cubicBezTo>
                <a:lnTo>
                  <a:pt x="12031" y="17975"/>
                </a:lnTo>
                <a:cubicBezTo>
                  <a:pt x="13464" y="17903"/>
                  <a:pt x="14828" y="17337"/>
                  <a:pt x="15894" y="16376"/>
                </a:cubicBezTo>
                <a:lnTo>
                  <a:pt x="16586" y="17070"/>
                </a:lnTo>
                <a:cubicBezTo>
                  <a:pt x="16653" y="17136"/>
                  <a:pt x="16741" y="17170"/>
                  <a:pt x="16828" y="17170"/>
                </a:cubicBezTo>
                <a:cubicBezTo>
                  <a:pt x="16916" y="17170"/>
                  <a:pt x="17004" y="17136"/>
                  <a:pt x="17071" y="17068"/>
                </a:cubicBezTo>
                <a:cubicBezTo>
                  <a:pt x="17204" y="16935"/>
                  <a:pt x="17204" y="16719"/>
                  <a:pt x="17071" y="16585"/>
                </a:cubicBezTo>
                <a:lnTo>
                  <a:pt x="16377" y="15892"/>
                </a:lnTo>
                <a:cubicBezTo>
                  <a:pt x="17339" y="14827"/>
                  <a:pt x="17903" y="13463"/>
                  <a:pt x="17977" y="12030"/>
                </a:cubicBezTo>
                <a:close/>
                <a:moveTo>
                  <a:pt x="11690" y="0"/>
                </a:moveTo>
                <a:cubicBezTo>
                  <a:pt x="8568" y="0"/>
                  <a:pt x="5631" y="1216"/>
                  <a:pt x="3425" y="3424"/>
                </a:cubicBezTo>
                <a:cubicBezTo>
                  <a:pt x="1217" y="5632"/>
                  <a:pt x="1" y="8567"/>
                  <a:pt x="1" y="11689"/>
                </a:cubicBezTo>
                <a:cubicBezTo>
                  <a:pt x="1" y="14810"/>
                  <a:pt x="1217" y="17746"/>
                  <a:pt x="3425" y="19953"/>
                </a:cubicBezTo>
                <a:cubicBezTo>
                  <a:pt x="5633" y="22161"/>
                  <a:pt x="8568" y="23376"/>
                  <a:pt x="11690" y="23376"/>
                </a:cubicBezTo>
                <a:cubicBezTo>
                  <a:pt x="14810" y="23376"/>
                  <a:pt x="17745" y="22161"/>
                  <a:pt x="19953" y="19953"/>
                </a:cubicBezTo>
                <a:cubicBezTo>
                  <a:pt x="22161" y="17744"/>
                  <a:pt x="23377" y="14810"/>
                  <a:pt x="23377" y="11689"/>
                </a:cubicBezTo>
                <a:cubicBezTo>
                  <a:pt x="23377" y="8567"/>
                  <a:pt x="22161" y="5632"/>
                  <a:pt x="19953" y="3424"/>
                </a:cubicBezTo>
                <a:cubicBezTo>
                  <a:pt x="17747" y="1216"/>
                  <a:pt x="14810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3" name="Google Shape;1343;p51"/>
          <p:cNvGrpSpPr/>
          <p:nvPr/>
        </p:nvGrpSpPr>
        <p:grpSpPr>
          <a:xfrm>
            <a:off x="4435304" y="3123811"/>
            <a:ext cx="468200" cy="540126"/>
            <a:chOff x="6846925" y="2297500"/>
            <a:chExt cx="506600" cy="584425"/>
          </a:xfrm>
        </p:grpSpPr>
        <p:sp>
          <p:nvSpPr>
            <p:cNvPr id="1344" name="Google Shape;1344;p51"/>
            <p:cNvSpPr/>
            <p:nvPr/>
          </p:nvSpPr>
          <p:spPr>
            <a:xfrm>
              <a:off x="7111525" y="2578125"/>
              <a:ext cx="221900" cy="303800"/>
            </a:xfrm>
            <a:custGeom>
              <a:rect b="b" l="l" r="r" t="t"/>
              <a:pathLst>
                <a:path extrusionOk="0" h="12152" w="8876">
                  <a:moveTo>
                    <a:pt x="8492" y="0"/>
                  </a:moveTo>
                  <a:cubicBezTo>
                    <a:pt x="8344" y="0"/>
                    <a:pt x="8208" y="96"/>
                    <a:pt x="8163" y="245"/>
                  </a:cubicBezTo>
                  <a:cubicBezTo>
                    <a:pt x="7624" y="2050"/>
                    <a:pt x="6647" y="3985"/>
                    <a:pt x="5260" y="5994"/>
                  </a:cubicBezTo>
                  <a:cubicBezTo>
                    <a:pt x="5211" y="6067"/>
                    <a:pt x="5191" y="6155"/>
                    <a:pt x="5204" y="6241"/>
                  </a:cubicBezTo>
                  <a:lnTo>
                    <a:pt x="6012" y="11465"/>
                  </a:lnTo>
                  <a:lnTo>
                    <a:pt x="342" y="11465"/>
                  </a:lnTo>
                  <a:cubicBezTo>
                    <a:pt x="154" y="11465"/>
                    <a:pt x="0" y="11619"/>
                    <a:pt x="0" y="11809"/>
                  </a:cubicBezTo>
                  <a:cubicBezTo>
                    <a:pt x="0" y="11998"/>
                    <a:pt x="154" y="12151"/>
                    <a:pt x="342" y="12151"/>
                  </a:cubicBezTo>
                  <a:lnTo>
                    <a:pt x="6411" y="12151"/>
                  </a:lnTo>
                  <a:cubicBezTo>
                    <a:pt x="6621" y="12151"/>
                    <a:pt x="6782" y="11964"/>
                    <a:pt x="6750" y="11757"/>
                  </a:cubicBezTo>
                  <a:lnTo>
                    <a:pt x="5903" y="6271"/>
                  </a:lnTo>
                  <a:cubicBezTo>
                    <a:pt x="7290" y="4242"/>
                    <a:pt x="8271" y="2282"/>
                    <a:pt x="8821" y="442"/>
                  </a:cubicBezTo>
                  <a:cubicBezTo>
                    <a:pt x="8876" y="261"/>
                    <a:pt x="8773" y="69"/>
                    <a:pt x="8590" y="14"/>
                  </a:cubicBezTo>
                  <a:cubicBezTo>
                    <a:pt x="8557" y="5"/>
                    <a:pt x="8525" y="0"/>
                    <a:pt x="84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1"/>
            <p:cNvSpPr/>
            <p:nvPr/>
          </p:nvSpPr>
          <p:spPr>
            <a:xfrm>
              <a:off x="6846925" y="2297500"/>
              <a:ext cx="506600" cy="584425"/>
            </a:xfrm>
            <a:custGeom>
              <a:rect b="b" l="l" r="r" t="t"/>
              <a:pathLst>
                <a:path extrusionOk="0" h="23377" w="20264">
                  <a:moveTo>
                    <a:pt x="10807" y="0"/>
                  </a:moveTo>
                  <a:cubicBezTo>
                    <a:pt x="8118" y="0"/>
                    <a:pt x="6011" y="952"/>
                    <a:pt x="4543" y="2828"/>
                  </a:cubicBezTo>
                  <a:cubicBezTo>
                    <a:pt x="3356" y="4342"/>
                    <a:pt x="2898" y="6066"/>
                    <a:pt x="2651" y="6991"/>
                  </a:cubicBezTo>
                  <a:cubicBezTo>
                    <a:pt x="2603" y="7173"/>
                    <a:pt x="2560" y="7329"/>
                    <a:pt x="2528" y="7430"/>
                  </a:cubicBezTo>
                  <a:cubicBezTo>
                    <a:pt x="2238" y="8300"/>
                    <a:pt x="832" y="11699"/>
                    <a:pt x="242" y="13119"/>
                  </a:cubicBezTo>
                  <a:cubicBezTo>
                    <a:pt x="1" y="13700"/>
                    <a:pt x="427" y="14338"/>
                    <a:pt x="1055" y="14338"/>
                  </a:cubicBezTo>
                  <a:lnTo>
                    <a:pt x="2136" y="14338"/>
                  </a:lnTo>
                  <a:cubicBezTo>
                    <a:pt x="2293" y="15152"/>
                    <a:pt x="2763" y="17491"/>
                    <a:pt x="3130" y="18458"/>
                  </a:cubicBezTo>
                  <a:cubicBezTo>
                    <a:pt x="3474" y="19366"/>
                    <a:pt x="4286" y="19896"/>
                    <a:pt x="5482" y="19989"/>
                  </a:cubicBezTo>
                  <a:cubicBezTo>
                    <a:pt x="5613" y="19999"/>
                    <a:pt x="5742" y="20004"/>
                    <a:pt x="5867" y="20004"/>
                  </a:cubicBezTo>
                  <a:cubicBezTo>
                    <a:pt x="6214" y="20004"/>
                    <a:pt x="6526" y="19969"/>
                    <a:pt x="6751" y="19935"/>
                  </a:cubicBezTo>
                  <a:lnTo>
                    <a:pt x="7310" y="23093"/>
                  </a:lnTo>
                  <a:cubicBezTo>
                    <a:pt x="7339" y="23257"/>
                    <a:pt x="7481" y="23376"/>
                    <a:pt x="7648" y="23376"/>
                  </a:cubicBezTo>
                  <a:lnTo>
                    <a:pt x="9555" y="23376"/>
                  </a:lnTo>
                  <a:cubicBezTo>
                    <a:pt x="9745" y="23376"/>
                    <a:pt x="9898" y="23223"/>
                    <a:pt x="9898" y="23033"/>
                  </a:cubicBezTo>
                  <a:cubicBezTo>
                    <a:pt x="9898" y="22844"/>
                    <a:pt x="9745" y="22690"/>
                    <a:pt x="9555" y="22690"/>
                  </a:cubicBezTo>
                  <a:lnTo>
                    <a:pt x="7935" y="22690"/>
                  </a:lnTo>
                  <a:lnTo>
                    <a:pt x="7366" y="19475"/>
                  </a:lnTo>
                  <a:cubicBezTo>
                    <a:pt x="7336" y="19308"/>
                    <a:pt x="7190" y="19191"/>
                    <a:pt x="7027" y="19191"/>
                  </a:cubicBezTo>
                  <a:cubicBezTo>
                    <a:pt x="7001" y="19191"/>
                    <a:pt x="6974" y="19195"/>
                    <a:pt x="6947" y="19201"/>
                  </a:cubicBezTo>
                  <a:cubicBezTo>
                    <a:pt x="6936" y="19204"/>
                    <a:pt x="6456" y="19317"/>
                    <a:pt x="5866" y="19317"/>
                  </a:cubicBezTo>
                  <a:cubicBezTo>
                    <a:pt x="5087" y="19317"/>
                    <a:pt x="4116" y="19121"/>
                    <a:pt x="3773" y="18215"/>
                  </a:cubicBezTo>
                  <a:cubicBezTo>
                    <a:pt x="3355" y="17116"/>
                    <a:pt x="2763" y="13964"/>
                    <a:pt x="2757" y="13932"/>
                  </a:cubicBezTo>
                  <a:cubicBezTo>
                    <a:pt x="2727" y="13769"/>
                    <a:pt x="2586" y="13652"/>
                    <a:pt x="2421" y="13652"/>
                  </a:cubicBezTo>
                  <a:lnTo>
                    <a:pt x="1057" y="13652"/>
                  </a:lnTo>
                  <a:cubicBezTo>
                    <a:pt x="918" y="13652"/>
                    <a:pt x="823" y="13511"/>
                    <a:pt x="877" y="13382"/>
                  </a:cubicBezTo>
                  <a:cubicBezTo>
                    <a:pt x="1614" y="11609"/>
                    <a:pt x="2894" y="8506"/>
                    <a:pt x="3179" y="7647"/>
                  </a:cubicBezTo>
                  <a:cubicBezTo>
                    <a:pt x="3220" y="7527"/>
                    <a:pt x="3262" y="7369"/>
                    <a:pt x="3316" y="7168"/>
                  </a:cubicBezTo>
                  <a:cubicBezTo>
                    <a:pt x="3787" y="5396"/>
                    <a:pt x="5042" y="686"/>
                    <a:pt x="10809" y="686"/>
                  </a:cubicBezTo>
                  <a:cubicBezTo>
                    <a:pt x="12146" y="686"/>
                    <a:pt x="13470" y="945"/>
                    <a:pt x="14635" y="1432"/>
                  </a:cubicBezTo>
                  <a:cubicBezTo>
                    <a:pt x="15853" y="1943"/>
                    <a:pt x="16864" y="2674"/>
                    <a:pt x="17639" y="3607"/>
                  </a:cubicBezTo>
                  <a:cubicBezTo>
                    <a:pt x="19058" y="5317"/>
                    <a:pt x="19551" y="7588"/>
                    <a:pt x="19065" y="10172"/>
                  </a:cubicBezTo>
                  <a:cubicBezTo>
                    <a:pt x="19030" y="10357"/>
                    <a:pt x="19154" y="10537"/>
                    <a:pt x="19339" y="10572"/>
                  </a:cubicBezTo>
                  <a:cubicBezTo>
                    <a:pt x="19361" y="10576"/>
                    <a:pt x="19382" y="10578"/>
                    <a:pt x="19403" y="10578"/>
                  </a:cubicBezTo>
                  <a:cubicBezTo>
                    <a:pt x="19565" y="10578"/>
                    <a:pt x="19709" y="10462"/>
                    <a:pt x="19740" y="10298"/>
                  </a:cubicBezTo>
                  <a:cubicBezTo>
                    <a:pt x="20264" y="7506"/>
                    <a:pt x="19719" y="5042"/>
                    <a:pt x="18166" y="3170"/>
                  </a:cubicBezTo>
                  <a:lnTo>
                    <a:pt x="18166" y="3169"/>
                  </a:lnTo>
                  <a:cubicBezTo>
                    <a:pt x="17320" y="2150"/>
                    <a:pt x="16220" y="1354"/>
                    <a:pt x="14899" y="800"/>
                  </a:cubicBezTo>
                  <a:cubicBezTo>
                    <a:pt x="13649" y="277"/>
                    <a:pt x="12235" y="0"/>
                    <a:pt x="10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1"/>
            <p:cNvSpPr/>
            <p:nvPr/>
          </p:nvSpPr>
          <p:spPr>
            <a:xfrm>
              <a:off x="7013050" y="2445325"/>
              <a:ext cx="221775" cy="332350"/>
            </a:xfrm>
            <a:custGeom>
              <a:rect b="b" l="l" r="r" t="t"/>
              <a:pathLst>
                <a:path extrusionOk="0" h="13294" w="8871">
                  <a:moveTo>
                    <a:pt x="3089" y="5928"/>
                  </a:moveTo>
                  <a:cubicBezTo>
                    <a:pt x="3141" y="5983"/>
                    <a:pt x="3275" y="6184"/>
                    <a:pt x="3407" y="6829"/>
                  </a:cubicBezTo>
                  <a:cubicBezTo>
                    <a:pt x="3160" y="6712"/>
                    <a:pt x="3015" y="6555"/>
                    <a:pt x="2955" y="6404"/>
                  </a:cubicBezTo>
                  <a:cubicBezTo>
                    <a:pt x="2890" y="6240"/>
                    <a:pt x="2921" y="6078"/>
                    <a:pt x="3037" y="5970"/>
                  </a:cubicBezTo>
                  <a:cubicBezTo>
                    <a:pt x="3053" y="5954"/>
                    <a:pt x="3070" y="5940"/>
                    <a:pt x="3089" y="5928"/>
                  </a:cubicBezTo>
                  <a:close/>
                  <a:moveTo>
                    <a:pt x="5783" y="5928"/>
                  </a:moveTo>
                  <a:cubicBezTo>
                    <a:pt x="5800" y="5940"/>
                    <a:pt x="5818" y="5954"/>
                    <a:pt x="5834" y="5970"/>
                  </a:cubicBezTo>
                  <a:cubicBezTo>
                    <a:pt x="5950" y="6079"/>
                    <a:pt x="5982" y="6242"/>
                    <a:pt x="5916" y="6407"/>
                  </a:cubicBezTo>
                  <a:cubicBezTo>
                    <a:pt x="5857" y="6558"/>
                    <a:pt x="5710" y="6716"/>
                    <a:pt x="5464" y="6834"/>
                  </a:cubicBezTo>
                  <a:cubicBezTo>
                    <a:pt x="5594" y="6184"/>
                    <a:pt x="5729" y="5985"/>
                    <a:pt x="5783" y="5928"/>
                  </a:cubicBezTo>
                  <a:close/>
                  <a:moveTo>
                    <a:pt x="4234" y="7706"/>
                  </a:moveTo>
                  <a:lnTo>
                    <a:pt x="4234" y="7706"/>
                  </a:lnTo>
                  <a:cubicBezTo>
                    <a:pt x="4300" y="7708"/>
                    <a:pt x="4368" y="7710"/>
                    <a:pt x="4436" y="7710"/>
                  </a:cubicBezTo>
                  <a:cubicBezTo>
                    <a:pt x="4504" y="7710"/>
                    <a:pt x="4572" y="7708"/>
                    <a:pt x="4637" y="7706"/>
                  </a:cubicBezTo>
                  <a:lnTo>
                    <a:pt x="4637" y="7706"/>
                  </a:lnTo>
                  <a:cubicBezTo>
                    <a:pt x="4622" y="7835"/>
                    <a:pt x="4611" y="7964"/>
                    <a:pt x="4598" y="8093"/>
                  </a:cubicBezTo>
                  <a:cubicBezTo>
                    <a:pt x="4525" y="8873"/>
                    <a:pt x="4500" y="9625"/>
                    <a:pt x="4490" y="10044"/>
                  </a:cubicBezTo>
                  <a:lnTo>
                    <a:pt x="4380" y="10044"/>
                  </a:lnTo>
                  <a:cubicBezTo>
                    <a:pt x="4370" y="9625"/>
                    <a:pt x="4345" y="8873"/>
                    <a:pt x="4273" y="8093"/>
                  </a:cubicBezTo>
                  <a:cubicBezTo>
                    <a:pt x="4261" y="7964"/>
                    <a:pt x="4248" y="7833"/>
                    <a:pt x="4234" y="7706"/>
                  </a:cubicBezTo>
                  <a:close/>
                  <a:moveTo>
                    <a:pt x="5516" y="10732"/>
                  </a:moveTo>
                  <a:lnTo>
                    <a:pt x="5516" y="11186"/>
                  </a:lnTo>
                  <a:lnTo>
                    <a:pt x="3356" y="11186"/>
                  </a:lnTo>
                  <a:lnTo>
                    <a:pt x="3356" y="10732"/>
                  </a:lnTo>
                  <a:close/>
                  <a:moveTo>
                    <a:pt x="5458" y="11872"/>
                  </a:moveTo>
                  <a:cubicBezTo>
                    <a:pt x="5309" y="12310"/>
                    <a:pt x="4898" y="12605"/>
                    <a:pt x="4435" y="12605"/>
                  </a:cubicBezTo>
                  <a:cubicBezTo>
                    <a:pt x="3972" y="12605"/>
                    <a:pt x="3562" y="12310"/>
                    <a:pt x="3414" y="11872"/>
                  </a:cubicBezTo>
                  <a:close/>
                  <a:moveTo>
                    <a:pt x="4435" y="1"/>
                  </a:moveTo>
                  <a:lnTo>
                    <a:pt x="4435" y="2"/>
                  </a:lnTo>
                  <a:cubicBezTo>
                    <a:pt x="1991" y="2"/>
                    <a:pt x="2" y="1998"/>
                    <a:pt x="2" y="4451"/>
                  </a:cubicBezTo>
                  <a:cubicBezTo>
                    <a:pt x="0" y="5313"/>
                    <a:pt x="250" y="6156"/>
                    <a:pt x="718" y="6879"/>
                  </a:cubicBezTo>
                  <a:cubicBezTo>
                    <a:pt x="718" y="6879"/>
                    <a:pt x="720" y="6880"/>
                    <a:pt x="720" y="6880"/>
                  </a:cubicBezTo>
                  <a:lnTo>
                    <a:pt x="724" y="6886"/>
                  </a:lnTo>
                  <a:cubicBezTo>
                    <a:pt x="736" y="6905"/>
                    <a:pt x="747" y="6922"/>
                    <a:pt x="756" y="6937"/>
                  </a:cubicBezTo>
                  <a:cubicBezTo>
                    <a:pt x="831" y="7051"/>
                    <a:pt x="904" y="7163"/>
                    <a:pt x="974" y="7273"/>
                  </a:cubicBezTo>
                  <a:cubicBezTo>
                    <a:pt x="1039" y="7377"/>
                    <a:pt x="1151" y="7434"/>
                    <a:pt x="1266" y="7434"/>
                  </a:cubicBezTo>
                  <a:cubicBezTo>
                    <a:pt x="1329" y="7434"/>
                    <a:pt x="1392" y="7417"/>
                    <a:pt x="1449" y="7381"/>
                  </a:cubicBezTo>
                  <a:cubicBezTo>
                    <a:pt x="1611" y="7278"/>
                    <a:pt x="1657" y="7064"/>
                    <a:pt x="1553" y="6905"/>
                  </a:cubicBezTo>
                  <a:cubicBezTo>
                    <a:pt x="1481" y="6793"/>
                    <a:pt x="1407" y="6677"/>
                    <a:pt x="1328" y="6557"/>
                  </a:cubicBezTo>
                  <a:cubicBezTo>
                    <a:pt x="1319" y="6542"/>
                    <a:pt x="1309" y="6528"/>
                    <a:pt x="1299" y="6513"/>
                  </a:cubicBezTo>
                  <a:lnTo>
                    <a:pt x="1294" y="6504"/>
                  </a:lnTo>
                  <a:lnTo>
                    <a:pt x="1291" y="6501"/>
                  </a:lnTo>
                  <a:cubicBezTo>
                    <a:pt x="897" y="5891"/>
                    <a:pt x="686" y="5180"/>
                    <a:pt x="688" y="4453"/>
                  </a:cubicBezTo>
                  <a:cubicBezTo>
                    <a:pt x="688" y="2377"/>
                    <a:pt x="2369" y="688"/>
                    <a:pt x="4435" y="688"/>
                  </a:cubicBezTo>
                  <a:cubicBezTo>
                    <a:pt x="6503" y="688"/>
                    <a:pt x="8184" y="2377"/>
                    <a:pt x="8184" y="4453"/>
                  </a:cubicBezTo>
                  <a:cubicBezTo>
                    <a:pt x="8184" y="5181"/>
                    <a:pt x="7974" y="5894"/>
                    <a:pt x="7576" y="6506"/>
                  </a:cubicBezTo>
                  <a:lnTo>
                    <a:pt x="7573" y="6512"/>
                  </a:lnTo>
                  <a:cubicBezTo>
                    <a:pt x="7563" y="6526"/>
                    <a:pt x="7553" y="6542"/>
                    <a:pt x="7540" y="6561"/>
                  </a:cubicBezTo>
                  <a:cubicBezTo>
                    <a:pt x="6392" y="8312"/>
                    <a:pt x="5828" y="9557"/>
                    <a:pt x="5628" y="10046"/>
                  </a:cubicBezTo>
                  <a:lnTo>
                    <a:pt x="5177" y="10046"/>
                  </a:lnTo>
                  <a:cubicBezTo>
                    <a:pt x="5187" y="9642"/>
                    <a:pt x="5211" y="8937"/>
                    <a:pt x="5277" y="8212"/>
                  </a:cubicBezTo>
                  <a:cubicBezTo>
                    <a:pt x="5297" y="7988"/>
                    <a:pt x="5319" y="7785"/>
                    <a:pt x="5340" y="7603"/>
                  </a:cubicBezTo>
                  <a:cubicBezTo>
                    <a:pt x="5943" y="7443"/>
                    <a:pt x="6375" y="7114"/>
                    <a:pt x="6555" y="6660"/>
                  </a:cubicBezTo>
                  <a:cubicBezTo>
                    <a:pt x="6722" y="6234"/>
                    <a:pt x="6621" y="5767"/>
                    <a:pt x="6301" y="5468"/>
                  </a:cubicBezTo>
                  <a:cubicBezTo>
                    <a:pt x="6103" y="5284"/>
                    <a:pt x="5918" y="5230"/>
                    <a:pt x="5771" y="5230"/>
                  </a:cubicBezTo>
                  <a:cubicBezTo>
                    <a:pt x="5670" y="5230"/>
                    <a:pt x="5587" y="5255"/>
                    <a:pt x="5528" y="5281"/>
                  </a:cubicBezTo>
                  <a:cubicBezTo>
                    <a:pt x="5092" y="5470"/>
                    <a:pt x="4866" y="6176"/>
                    <a:pt x="4728" y="7014"/>
                  </a:cubicBezTo>
                  <a:cubicBezTo>
                    <a:pt x="4640" y="7021"/>
                    <a:pt x="4544" y="7025"/>
                    <a:pt x="4444" y="7025"/>
                  </a:cubicBezTo>
                  <a:cubicBezTo>
                    <a:pt x="4337" y="7025"/>
                    <a:pt x="4235" y="7021"/>
                    <a:pt x="4141" y="7012"/>
                  </a:cubicBezTo>
                  <a:cubicBezTo>
                    <a:pt x="4004" y="6176"/>
                    <a:pt x="3777" y="5470"/>
                    <a:pt x="3343" y="5281"/>
                  </a:cubicBezTo>
                  <a:cubicBezTo>
                    <a:pt x="3284" y="5255"/>
                    <a:pt x="3200" y="5230"/>
                    <a:pt x="3099" y="5230"/>
                  </a:cubicBezTo>
                  <a:cubicBezTo>
                    <a:pt x="2952" y="5230"/>
                    <a:pt x="2768" y="5284"/>
                    <a:pt x="2569" y="5468"/>
                  </a:cubicBezTo>
                  <a:cubicBezTo>
                    <a:pt x="2249" y="5767"/>
                    <a:pt x="2150" y="6233"/>
                    <a:pt x="2316" y="6657"/>
                  </a:cubicBezTo>
                  <a:cubicBezTo>
                    <a:pt x="2494" y="7111"/>
                    <a:pt x="2926" y="7439"/>
                    <a:pt x="3528" y="7600"/>
                  </a:cubicBezTo>
                  <a:cubicBezTo>
                    <a:pt x="3552" y="7782"/>
                    <a:pt x="3573" y="7984"/>
                    <a:pt x="3594" y="8207"/>
                  </a:cubicBezTo>
                  <a:cubicBezTo>
                    <a:pt x="3659" y="8933"/>
                    <a:pt x="3684" y="9641"/>
                    <a:pt x="3692" y="10046"/>
                  </a:cubicBezTo>
                  <a:lnTo>
                    <a:pt x="3244" y="10046"/>
                  </a:lnTo>
                  <a:cubicBezTo>
                    <a:pt x="3106" y="9715"/>
                    <a:pt x="2805" y="9037"/>
                    <a:pt x="2266" y="8091"/>
                  </a:cubicBezTo>
                  <a:cubicBezTo>
                    <a:pt x="2203" y="7979"/>
                    <a:pt x="2087" y="7917"/>
                    <a:pt x="1967" y="7917"/>
                  </a:cubicBezTo>
                  <a:cubicBezTo>
                    <a:pt x="1910" y="7917"/>
                    <a:pt x="1853" y="7931"/>
                    <a:pt x="1799" y="7961"/>
                  </a:cubicBezTo>
                  <a:cubicBezTo>
                    <a:pt x="1634" y="8055"/>
                    <a:pt x="1577" y="8264"/>
                    <a:pt x="1670" y="8429"/>
                  </a:cubicBezTo>
                  <a:cubicBezTo>
                    <a:pt x="2301" y="9542"/>
                    <a:pt x="2599" y="10273"/>
                    <a:pt x="2670" y="10458"/>
                  </a:cubicBezTo>
                  <a:lnTo>
                    <a:pt x="2670" y="11187"/>
                  </a:lnTo>
                  <a:lnTo>
                    <a:pt x="2588" y="11187"/>
                  </a:lnTo>
                  <a:cubicBezTo>
                    <a:pt x="2398" y="11187"/>
                    <a:pt x="2245" y="11341"/>
                    <a:pt x="2245" y="11531"/>
                  </a:cubicBezTo>
                  <a:cubicBezTo>
                    <a:pt x="2245" y="11720"/>
                    <a:pt x="2398" y="11874"/>
                    <a:pt x="2588" y="11874"/>
                  </a:cubicBezTo>
                  <a:lnTo>
                    <a:pt x="2703" y="11874"/>
                  </a:lnTo>
                  <a:cubicBezTo>
                    <a:pt x="2868" y="12699"/>
                    <a:pt x="3594" y="13294"/>
                    <a:pt x="4435" y="13294"/>
                  </a:cubicBezTo>
                  <a:cubicBezTo>
                    <a:pt x="5277" y="13294"/>
                    <a:pt x="6002" y="12699"/>
                    <a:pt x="6167" y="11874"/>
                  </a:cubicBezTo>
                  <a:lnTo>
                    <a:pt x="6282" y="11874"/>
                  </a:lnTo>
                  <a:cubicBezTo>
                    <a:pt x="6472" y="11874"/>
                    <a:pt x="6626" y="11720"/>
                    <a:pt x="6626" y="11531"/>
                  </a:cubicBezTo>
                  <a:cubicBezTo>
                    <a:pt x="6626" y="11341"/>
                    <a:pt x="6472" y="11187"/>
                    <a:pt x="6282" y="11187"/>
                  </a:cubicBezTo>
                  <a:lnTo>
                    <a:pt x="6201" y="11187"/>
                  </a:lnTo>
                  <a:lnTo>
                    <a:pt x="6201" y="10456"/>
                  </a:lnTo>
                  <a:cubicBezTo>
                    <a:pt x="6301" y="10199"/>
                    <a:pt x="6838" y="8882"/>
                    <a:pt x="8111" y="6940"/>
                  </a:cubicBezTo>
                  <a:cubicBezTo>
                    <a:pt x="8124" y="6921"/>
                    <a:pt x="8136" y="6902"/>
                    <a:pt x="8148" y="6883"/>
                  </a:cubicBezTo>
                  <a:lnTo>
                    <a:pt x="8151" y="6879"/>
                  </a:lnTo>
                  <a:lnTo>
                    <a:pt x="8153" y="6876"/>
                  </a:lnTo>
                  <a:cubicBezTo>
                    <a:pt x="8622" y="6153"/>
                    <a:pt x="8870" y="5312"/>
                    <a:pt x="8869" y="4451"/>
                  </a:cubicBezTo>
                  <a:cubicBezTo>
                    <a:pt x="8869" y="1997"/>
                    <a:pt x="6880" y="1"/>
                    <a:pt x="4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1"/>
            <p:cNvSpPr/>
            <p:nvPr/>
          </p:nvSpPr>
          <p:spPr>
            <a:xfrm>
              <a:off x="7115350" y="2364200"/>
              <a:ext cx="17175" cy="51775"/>
            </a:xfrm>
            <a:custGeom>
              <a:rect b="b" l="l" r="r" t="t"/>
              <a:pathLst>
                <a:path extrusionOk="0" h="2071" w="687">
                  <a:moveTo>
                    <a:pt x="343" y="0"/>
                  </a:moveTo>
                  <a:cubicBezTo>
                    <a:pt x="155" y="0"/>
                    <a:pt x="1" y="154"/>
                    <a:pt x="1" y="344"/>
                  </a:cubicBezTo>
                  <a:lnTo>
                    <a:pt x="1" y="1728"/>
                  </a:lnTo>
                  <a:cubicBezTo>
                    <a:pt x="1" y="1917"/>
                    <a:pt x="155" y="2070"/>
                    <a:pt x="343" y="2070"/>
                  </a:cubicBezTo>
                  <a:cubicBezTo>
                    <a:pt x="533" y="2070"/>
                    <a:pt x="687" y="1917"/>
                    <a:pt x="687" y="1728"/>
                  </a:cubicBezTo>
                  <a:lnTo>
                    <a:pt x="687" y="344"/>
                  </a:lnTo>
                  <a:cubicBezTo>
                    <a:pt x="687" y="154"/>
                    <a:pt x="533" y="0"/>
                    <a:pt x="3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1"/>
            <p:cNvSpPr/>
            <p:nvPr/>
          </p:nvSpPr>
          <p:spPr>
            <a:xfrm>
              <a:off x="7181250" y="2380950"/>
              <a:ext cx="29600" cy="50175"/>
            </a:xfrm>
            <a:custGeom>
              <a:rect b="b" l="l" r="r" t="t"/>
              <a:pathLst>
                <a:path extrusionOk="0" h="2007" w="1184">
                  <a:moveTo>
                    <a:pt x="800" y="1"/>
                  </a:moveTo>
                  <a:cubicBezTo>
                    <a:pt x="654" y="1"/>
                    <a:pt x="518" y="94"/>
                    <a:pt x="472" y="241"/>
                  </a:cubicBezTo>
                  <a:lnTo>
                    <a:pt x="57" y="1560"/>
                  </a:lnTo>
                  <a:cubicBezTo>
                    <a:pt x="1" y="1741"/>
                    <a:pt x="102" y="1934"/>
                    <a:pt x="282" y="1991"/>
                  </a:cubicBezTo>
                  <a:cubicBezTo>
                    <a:pt x="317" y="2002"/>
                    <a:pt x="351" y="2007"/>
                    <a:pt x="385" y="2007"/>
                  </a:cubicBezTo>
                  <a:cubicBezTo>
                    <a:pt x="532" y="2007"/>
                    <a:pt x="667" y="1913"/>
                    <a:pt x="713" y="1766"/>
                  </a:cubicBezTo>
                  <a:lnTo>
                    <a:pt x="1127" y="446"/>
                  </a:lnTo>
                  <a:cubicBezTo>
                    <a:pt x="1183" y="266"/>
                    <a:pt x="1083" y="73"/>
                    <a:pt x="903" y="16"/>
                  </a:cubicBezTo>
                  <a:cubicBezTo>
                    <a:pt x="869" y="6"/>
                    <a:pt x="834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1"/>
            <p:cNvSpPr/>
            <p:nvPr/>
          </p:nvSpPr>
          <p:spPr>
            <a:xfrm>
              <a:off x="7226375" y="2426925"/>
              <a:ext cx="46850" cy="38450"/>
            </a:xfrm>
            <a:custGeom>
              <a:rect b="b" l="l" r="r" t="t"/>
              <a:pathLst>
                <a:path extrusionOk="0" h="1538" w="1874">
                  <a:moveTo>
                    <a:pt x="1486" y="0"/>
                  </a:moveTo>
                  <a:cubicBezTo>
                    <a:pt x="1412" y="0"/>
                    <a:pt x="1338" y="24"/>
                    <a:pt x="1276" y="72"/>
                  </a:cubicBezTo>
                  <a:lnTo>
                    <a:pt x="183" y="921"/>
                  </a:lnTo>
                  <a:cubicBezTo>
                    <a:pt x="30" y="1035"/>
                    <a:pt x="1" y="1254"/>
                    <a:pt x="118" y="1405"/>
                  </a:cubicBezTo>
                  <a:cubicBezTo>
                    <a:pt x="186" y="1492"/>
                    <a:pt x="287" y="1538"/>
                    <a:pt x="389" y="1538"/>
                  </a:cubicBezTo>
                  <a:cubicBezTo>
                    <a:pt x="465" y="1538"/>
                    <a:pt x="541" y="1513"/>
                    <a:pt x="604" y="1462"/>
                  </a:cubicBezTo>
                  <a:lnTo>
                    <a:pt x="1697" y="615"/>
                  </a:lnTo>
                  <a:cubicBezTo>
                    <a:pt x="1846" y="499"/>
                    <a:pt x="1874" y="282"/>
                    <a:pt x="1757" y="133"/>
                  </a:cubicBezTo>
                  <a:cubicBezTo>
                    <a:pt x="1690" y="46"/>
                    <a:pt x="1588" y="0"/>
                    <a:pt x="14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1"/>
            <p:cNvSpPr/>
            <p:nvPr/>
          </p:nvSpPr>
          <p:spPr>
            <a:xfrm>
              <a:off x="7037025" y="2380950"/>
              <a:ext cx="29600" cy="50250"/>
            </a:xfrm>
            <a:custGeom>
              <a:rect b="b" l="l" r="r" t="t"/>
              <a:pathLst>
                <a:path extrusionOk="0" h="2010" w="1184">
                  <a:moveTo>
                    <a:pt x="384" y="1"/>
                  </a:moveTo>
                  <a:cubicBezTo>
                    <a:pt x="350" y="1"/>
                    <a:pt x="316" y="6"/>
                    <a:pt x="282" y="16"/>
                  </a:cubicBezTo>
                  <a:cubicBezTo>
                    <a:pt x="100" y="73"/>
                    <a:pt x="0" y="266"/>
                    <a:pt x="57" y="447"/>
                  </a:cubicBezTo>
                  <a:lnTo>
                    <a:pt x="472" y="1767"/>
                  </a:lnTo>
                  <a:cubicBezTo>
                    <a:pt x="516" y="1915"/>
                    <a:pt x="653" y="2009"/>
                    <a:pt x="800" y="2009"/>
                  </a:cubicBezTo>
                  <a:cubicBezTo>
                    <a:pt x="834" y="2009"/>
                    <a:pt x="868" y="2004"/>
                    <a:pt x="903" y="1994"/>
                  </a:cubicBezTo>
                  <a:cubicBezTo>
                    <a:pt x="1084" y="1937"/>
                    <a:pt x="1184" y="1743"/>
                    <a:pt x="1126" y="1561"/>
                  </a:cubicBezTo>
                  <a:lnTo>
                    <a:pt x="711" y="241"/>
                  </a:lnTo>
                  <a:cubicBezTo>
                    <a:pt x="665" y="95"/>
                    <a:pt x="530" y="1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1"/>
            <p:cNvSpPr/>
            <p:nvPr/>
          </p:nvSpPr>
          <p:spPr>
            <a:xfrm>
              <a:off x="6974525" y="2426850"/>
              <a:ext cx="46800" cy="38475"/>
            </a:xfrm>
            <a:custGeom>
              <a:rect b="b" l="l" r="r" t="t"/>
              <a:pathLst>
                <a:path extrusionOk="0" h="1539" w="1872">
                  <a:moveTo>
                    <a:pt x="389" y="0"/>
                  </a:moveTo>
                  <a:cubicBezTo>
                    <a:pt x="287" y="0"/>
                    <a:pt x="186" y="45"/>
                    <a:pt x="118" y="133"/>
                  </a:cubicBezTo>
                  <a:cubicBezTo>
                    <a:pt x="0" y="284"/>
                    <a:pt x="29" y="502"/>
                    <a:pt x="183" y="618"/>
                  </a:cubicBezTo>
                  <a:lnTo>
                    <a:pt x="1276" y="1466"/>
                  </a:lnTo>
                  <a:cubicBezTo>
                    <a:pt x="1338" y="1515"/>
                    <a:pt x="1412" y="1538"/>
                    <a:pt x="1485" y="1538"/>
                  </a:cubicBezTo>
                  <a:cubicBezTo>
                    <a:pt x="1587" y="1538"/>
                    <a:pt x="1688" y="1493"/>
                    <a:pt x="1756" y="1405"/>
                  </a:cubicBezTo>
                  <a:cubicBezTo>
                    <a:pt x="1872" y="1256"/>
                    <a:pt x="1846" y="1040"/>
                    <a:pt x="1695" y="924"/>
                  </a:cubicBezTo>
                  <a:lnTo>
                    <a:pt x="1696" y="924"/>
                  </a:lnTo>
                  <a:lnTo>
                    <a:pt x="604" y="75"/>
                  </a:lnTo>
                  <a:cubicBezTo>
                    <a:pt x="541" y="25"/>
                    <a:pt x="465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52"/>
          <p:cNvSpPr txBox="1"/>
          <p:nvPr>
            <p:ph type="title"/>
          </p:nvPr>
        </p:nvSpPr>
        <p:spPr>
          <a:xfrm>
            <a:off x="718850" y="2234125"/>
            <a:ext cx="3235500" cy="261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Academic Job Seekers...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26"/>
          <p:cNvSpPr txBox="1"/>
          <p:nvPr>
            <p:ph type="title"/>
          </p:nvPr>
        </p:nvSpPr>
        <p:spPr>
          <a:xfrm>
            <a:off x="1042125" y="761550"/>
            <a:ext cx="7243800" cy="105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are you?</a:t>
            </a:r>
            <a:endParaRPr/>
          </a:p>
        </p:txBody>
      </p:sp>
      <p:pic>
        <p:nvPicPr>
          <p:cNvPr id="925" name="Google Shape;9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250" y="1968825"/>
            <a:ext cx="3864300" cy="2898225"/>
          </a:xfrm>
          <a:prstGeom prst="rect">
            <a:avLst/>
          </a:prstGeom>
          <a:noFill/>
          <a:ln>
            <a:noFill/>
          </a:ln>
        </p:spPr>
      </p:pic>
      <p:sp>
        <p:nvSpPr>
          <p:cNvPr id="926" name="Google Shape;926;p26"/>
          <p:cNvSpPr txBox="1"/>
          <p:nvPr/>
        </p:nvSpPr>
        <p:spPr>
          <a:xfrm>
            <a:off x="5631575" y="1968825"/>
            <a:ext cx="3258000" cy="28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★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Name?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★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Type of portfolio (Academic, industry, non-profit, gov’t, etc.)?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★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Favorite at-home, </a:t>
            </a: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non-work-related 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activity right now?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53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PAGES IN YOUR PORTFOLIO TO HAVE</a:t>
            </a:r>
            <a:endParaRPr/>
          </a:p>
        </p:txBody>
      </p:sp>
      <p:sp>
        <p:nvSpPr>
          <p:cNvPr id="1362" name="Google Shape;1362;p53"/>
          <p:cNvSpPr txBox="1"/>
          <p:nvPr>
            <p:ph idx="2" type="title"/>
          </p:nvPr>
        </p:nvSpPr>
        <p:spPr>
          <a:xfrm>
            <a:off x="675200" y="2502812"/>
            <a:ext cx="2205900" cy="89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Statements with Purpose</a:t>
            </a:r>
            <a:endParaRPr/>
          </a:p>
        </p:txBody>
      </p:sp>
      <p:sp>
        <p:nvSpPr>
          <p:cNvPr id="1363" name="Google Shape;1363;p53"/>
          <p:cNvSpPr txBox="1"/>
          <p:nvPr>
            <p:ph idx="1" type="subTitle"/>
          </p:nvPr>
        </p:nvSpPr>
        <p:spPr>
          <a:xfrm>
            <a:off x="675200" y="3283189"/>
            <a:ext cx="2205900" cy="16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the very least, make sure your teaching statement/philosophy is easy to find. Others include diversity statements and research statements.</a:t>
            </a:r>
            <a:endParaRPr/>
          </a:p>
        </p:txBody>
      </p:sp>
      <p:sp>
        <p:nvSpPr>
          <p:cNvPr id="1364" name="Google Shape;1364;p53"/>
          <p:cNvSpPr txBox="1"/>
          <p:nvPr>
            <p:ph idx="3" type="title"/>
          </p:nvPr>
        </p:nvSpPr>
        <p:spPr>
          <a:xfrm>
            <a:off x="3165249" y="2508560"/>
            <a:ext cx="2205900" cy="89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</a:t>
            </a:r>
            <a:r>
              <a:rPr lang="en"/>
              <a:t>Effectiveness</a:t>
            </a:r>
            <a:endParaRPr/>
          </a:p>
        </p:txBody>
      </p:sp>
      <p:sp>
        <p:nvSpPr>
          <p:cNvPr id="1365" name="Google Shape;1365;p53"/>
          <p:cNvSpPr txBox="1"/>
          <p:nvPr>
            <p:ph idx="4" type="subTitle"/>
          </p:nvPr>
        </p:nvSpPr>
        <p:spPr>
          <a:xfrm>
            <a:off x="3009775" y="3288888"/>
            <a:ext cx="2496600" cy="14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</a:t>
            </a:r>
            <a:r>
              <a:rPr lang="en"/>
              <a:t> shows employers that you have taught before and did well!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If you have not taught, make sure to feature others’ recommendations on this page, then </a:t>
            </a:r>
            <a:endParaRPr/>
          </a:p>
        </p:txBody>
      </p:sp>
      <p:sp>
        <p:nvSpPr>
          <p:cNvPr id="1366" name="Google Shape;1366;p53"/>
          <p:cNvSpPr txBox="1"/>
          <p:nvPr>
            <p:ph idx="5" type="title"/>
          </p:nvPr>
        </p:nvSpPr>
        <p:spPr>
          <a:xfrm>
            <a:off x="5655298" y="2508560"/>
            <a:ext cx="2205900" cy="89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 &amp; Training Evidence</a:t>
            </a:r>
            <a:endParaRPr/>
          </a:p>
        </p:txBody>
      </p:sp>
      <p:sp>
        <p:nvSpPr>
          <p:cNvPr id="1367" name="Google Shape;1367;p53"/>
          <p:cNvSpPr txBox="1"/>
          <p:nvPr>
            <p:ph idx="6" type="subTitle"/>
          </p:nvPr>
        </p:nvSpPr>
        <p:spPr>
          <a:xfrm>
            <a:off x="5655300" y="3288888"/>
            <a:ext cx="2341200" cy="14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a page dedicated to all the educational and professional training you’ve done. E.g. the TCC </a:t>
            </a:r>
            <a:r>
              <a:rPr lang="en"/>
              <a:t>certificate</a:t>
            </a:r>
            <a:r>
              <a:rPr lang="en"/>
              <a:t> training, this and other library workshops, etc. </a:t>
            </a:r>
            <a:endParaRPr/>
          </a:p>
        </p:txBody>
      </p:sp>
      <p:sp>
        <p:nvSpPr>
          <p:cNvPr id="1368" name="Google Shape;1368;p53"/>
          <p:cNvSpPr/>
          <p:nvPr/>
        </p:nvSpPr>
        <p:spPr>
          <a:xfrm>
            <a:off x="883750" y="922899"/>
            <a:ext cx="1788600" cy="1547100"/>
          </a:xfrm>
          <a:prstGeom prst="triangle">
            <a:avLst>
              <a:gd fmla="val 50000" name="adj"/>
            </a:avLst>
          </a:pr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53"/>
          <p:cNvSpPr/>
          <p:nvPr/>
        </p:nvSpPr>
        <p:spPr>
          <a:xfrm>
            <a:off x="3373799" y="922899"/>
            <a:ext cx="1788600" cy="1547100"/>
          </a:xfrm>
          <a:prstGeom prst="triangle">
            <a:avLst>
              <a:gd fmla="val 50000" name="adj"/>
            </a:avLst>
          </a:pr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53"/>
          <p:cNvSpPr/>
          <p:nvPr/>
        </p:nvSpPr>
        <p:spPr>
          <a:xfrm>
            <a:off x="5863848" y="922899"/>
            <a:ext cx="1788600" cy="1547100"/>
          </a:xfrm>
          <a:prstGeom prst="triangle">
            <a:avLst>
              <a:gd fmla="val 50000" name="adj"/>
            </a:avLst>
          </a:pr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1" name="Google Shape;1371;p53"/>
          <p:cNvGrpSpPr/>
          <p:nvPr/>
        </p:nvGrpSpPr>
        <p:grpSpPr>
          <a:xfrm>
            <a:off x="6477922" y="1673827"/>
            <a:ext cx="571568" cy="571568"/>
            <a:chOff x="2775075" y="4793850"/>
            <a:chExt cx="584425" cy="584425"/>
          </a:xfrm>
        </p:grpSpPr>
        <p:sp>
          <p:nvSpPr>
            <p:cNvPr id="1372" name="Google Shape;1372;p53"/>
            <p:cNvSpPr/>
            <p:nvPr/>
          </p:nvSpPr>
          <p:spPr>
            <a:xfrm>
              <a:off x="2835500" y="5256325"/>
              <a:ext cx="69425" cy="66800"/>
            </a:xfrm>
            <a:custGeom>
              <a:rect b="b" l="l" r="r" t="t"/>
              <a:pathLst>
                <a:path extrusionOk="0" h="2672" w="2777">
                  <a:moveTo>
                    <a:pt x="1441" y="685"/>
                  </a:moveTo>
                  <a:cubicBezTo>
                    <a:pt x="1525" y="685"/>
                    <a:pt x="1610" y="701"/>
                    <a:pt x="1690" y="735"/>
                  </a:cubicBezTo>
                  <a:cubicBezTo>
                    <a:pt x="1934" y="835"/>
                    <a:pt x="2092" y="1073"/>
                    <a:pt x="2092" y="1337"/>
                  </a:cubicBezTo>
                  <a:cubicBezTo>
                    <a:pt x="2092" y="1695"/>
                    <a:pt x="1801" y="1987"/>
                    <a:pt x="1442" y="1988"/>
                  </a:cubicBezTo>
                  <a:cubicBezTo>
                    <a:pt x="1178" y="1988"/>
                    <a:pt x="940" y="1828"/>
                    <a:pt x="840" y="1586"/>
                  </a:cubicBezTo>
                  <a:cubicBezTo>
                    <a:pt x="739" y="1342"/>
                    <a:pt x="794" y="1062"/>
                    <a:pt x="981" y="875"/>
                  </a:cubicBezTo>
                  <a:cubicBezTo>
                    <a:pt x="1105" y="751"/>
                    <a:pt x="1271" y="685"/>
                    <a:pt x="1441" y="685"/>
                  </a:cubicBezTo>
                  <a:close/>
                  <a:moveTo>
                    <a:pt x="1442" y="1"/>
                  </a:moveTo>
                  <a:cubicBezTo>
                    <a:pt x="901" y="1"/>
                    <a:pt x="414" y="327"/>
                    <a:pt x="208" y="826"/>
                  </a:cubicBezTo>
                  <a:cubicBezTo>
                    <a:pt x="0" y="1325"/>
                    <a:pt x="115" y="1900"/>
                    <a:pt x="498" y="2281"/>
                  </a:cubicBezTo>
                  <a:cubicBezTo>
                    <a:pt x="753" y="2536"/>
                    <a:pt x="1094" y="2672"/>
                    <a:pt x="1441" y="2672"/>
                  </a:cubicBezTo>
                  <a:cubicBezTo>
                    <a:pt x="1614" y="2672"/>
                    <a:pt x="1787" y="2639"/>
                    <a:pt x="1953" y="2570"/>
                  </a:cubicBezTo>
                  <a:cubicBezTo>
                    <a:pt x="2452" y="2364"/>
                    <a:pt x="2777" y="1876"/>
                    <a:pt x="2777" y="1337"/>
                  </a:cubicBezTo>
                  <a:cubicBezTo>
                    <a:pt x="2777" y="598"/>
                    <a:pt x="2179" y="2"/>
                    <a:pt x="14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3"/>
            <p:cNvSpPr/>
            <p:nvPr/>
          </p:nvSpPr>
          <p:spPr>
            <a:xfrm>
              <a:off x="2775075" y="4793850"/>
              <a:ext cx="584425" cy="584425"/>
            </a:xfrm>
            <a:custGeom>
              <a:rect b="b" l="l" r="r" t="t"/>
              <a:pathLst>
                <a:path extrusionOk="0" h="23377" w="23377">
                  <a:moveTo>
                    <a:pt x="8750" y="8185"/>
                  </a:moveTo>
                  <a:lnTo>
                    <a:pt x="11637" y="9888"/>
                  </a:lnTo>
                  <a:lnTo>
                    <a:pt x="10235" y="12264"/>
                  </a:lnTo>
                  <a:lnTo>
                    <a:pt x="7717" y="10779"/>
                  </a:lnTo>
                  <a:lnTo>
                    <a:pt x="7717" y="9936"/>
                  </a:lnTo>
                  <a:lnTo>
                    <a:pt x="8750" y="8185"/>
                  </a:lnTo>
                  <a:close/>
                  <a:moveTo>
                    <a:pt x="13898" y="12177"/>
                  </a:moveTo>
                  <a:lnTo>
                    <a:pt x="15567" y="15084"/>
                  </a:lnTo>
                  <a:lnTo>
                    <a:pt x="13175" y="16457"/>
                  </a:lnTo>
                  <a:lnTo>
                    <a:pt x="11760" y="13993"/>
                  </a:lnTo>
                  <a:lnTo>
                    <a:pt x="11965" y="13647"/>
                  </a:lnTo>
                  <a:lnTo>
                    <a:pt x="12281" y="13106"/>
                  </a:lnTo>
                  <a:lnTo>
                    <a:pt x="13898" y="12177"/>
                  </a:lnTo>
                  <a:close/>
                  <a:moveTo>
                    <a:pt x="7717" y="13387"/>
                  </a:moveTo>
                  <a:lnTo>
                    <a:pt x="9094" y="14199"/>
                  </a:lnTo>
                  <a:lnTo>
                    <a:pt x="7717" y="16532"/>
                  </a:lnTo>
                  <a:lnTo>
                    <a:pt x="7717" y="13387"/>
                  </a:lnTo>
                  <a:close/>
                  <a:moveTo>
                    <a:pt x="10451" y="16225"/>
                  </a:moveTo>
                  <a:lnTo>
                    <a:pt x="11226" y="17575"/>
                  </a:lnTo>
                  <a:lnTo>
                    <a:pt x="8863" y="18932"/>
                  </a:lnTo>
                  <a:lnTo>
                    <a:pt x="8922" y="18830"/>
                  </a:lnTo>
                  <a:lnTo>
                    <a:pt x="9281" y="18220"/>
                  </a:lnTo>
                  <a:lnTo>
                    <a:pt x="10451" y="16225"/>
                  </a:lnTo>
                  <a:close/>
                  <a:moveTo>
                    <a:pt x="10963" y="1868"/>
                  </a:moveTo>
                  <a:cubicBezTo>
                    <a:pt x="11036" y="1868"/>
                    <a:pt x="11110" y="1887"/>
                    <a:pt x="11177" y="1926"/>
                  </a:cubicBezTo>
                  <a:lnTo>
                    <a:pt x="15924" y="4711"/>
                  </a:lnTo>
                  <a:cubicBezTo>
                    <a:pt x="16125" y="4830"/>
                    <a:pt x="16192" y="5089"/>
                    <a:pt x="16075" y="5289"/>
                  </a:cubicBezTo>
                  <a:lnTo>
                    <a:pt x="7718" y="19531"/>
                  </a:lnTo>
                  <a:lnTo>
                    <a:pt x="7717" y="17371"/>
                  </a:lnTo>
                  <a:lnTo>
                    <a:pt x="7717" y="17371"/>
                  </a:lnTo>
                  <a:cubicBezTo>
                    <a:pt x="7749" y="17380"/>
                    <a:pt x="7782" y="17385"/>
                    <a:pt x="7814" y="17385"/>
                  </a:cubicBezTo>
                  <a:cubicBezTo>
                    <a:pt x="7933" y="17385"/>
                    <a:pt x="8046" y="17323"/>
                    <a:pt x="8108" y="17217"/>
                  </a:cubicBezTo>
                  <a:lnTo>
                    <a:pt x="9857" y="14252"/>
                  </a:lnTo>
                  <a:cubicBezTo>
                    <a:pt x="9952" y="14089"/>
                    <a:pt x="9899" y="13879"/>
                    <a:pt x="9736" y="13783"/>
                  </a:cubicBezTo>
                  <a:lnTo>
                    <a:pt x="7717" y="12592"/>
                  </a:lnTo>
                  <a:lnTo>
                    <a:pt x="7717" y="11572"/>
                  </a:lnTo>
                  <a:lnTo>
                    <a:pt x="10183" y="13027"/>
                  </a:lnTo>
                  <a:cubicBezTo>
                    <a:pt x="10235" y="13058"/>
                    <a:pt x="10295" y="13074"/>
                    <a:pt x="10356" y="13074"/>
                  </a:cubicBezTo>
                  <a:cubicBezTo>
                    <a:pt x="10359" y="13074"/>
                    <a:pt x="10363" y="13074"/>
                    <a:pt x="10367" y="13074"/>
                  </a:cubicBezTo>
                  <a:cubicBezTo>
                    <a:pt x="10392" y="13074"/>
                    <a:pt x="10417" y="13070"/>
                    <a:pt x="10441" y="13063"/>
                  </a:cubicBezTo>
                  <a:cubicBezTo>
                    <a:pt x="10530" y="13040"/>
                    <a:pt x="10605" y="12984"/>
                    <a:pt x="10652" y="12905"/>
                  </a:cubicBezTo>
                  <a:lnTo>
                    <a:pt x="12400" y="9941"/>
                  </a:lnTo>
                  <a:cubicBezTo>
                    <a:pt x="12496" y="9778"/>
                    <a:pt x="12442" y="9569"/>
                    <a:pt x="12279" y="9471"/>
                  </a:cubicBezTo>
                  <a:lnTo>
                    <a:pt x="8803" y="7421"/>
                  </a:lnTo>
                  <a:cubicBezTo>
                    <a:pt x="8748" y="7389"/>
                    <a:pt x="8688" y="7374"/>
                    <a:pt x="8629" y="7374"/>
                  </a:cubicBezTo>
                  <a:cubicBezTo>
                    <a:pt x="8512" y="7374"/>
                    <a:pt x="8398" y="7434"/>
                    <a:pt x="8335" y="7542"/>
                  </a:cubicBezTo>
                  <a:lnTo>
                    <a:pt x="7718" y="8588"/>
                  </a:lnTo>
                  <a:lnTo>
                    <a:pt x="7718" y="6988"/>
                  </a:lnTo>
                  <a:lnTo>
                    <a:pt x="10599" y="2077"/>
                  </a:lnTo>
                  <a:cubicBezTo>
                    <a:pt x="10678" y="1943"/>
                    <a:pt x="10818" y="1868"/>
                    <a:pt x="10963" y="1868"/>
                  </a:cubicBezTo>
                  <a:close/>
                  <a:moveTo>
                    <a:pt x="11374" y="19960"/>
                  </a:moveTo>
                  <a:lnTo>
                    <a:pt x="11374" y="21252"/>
                  </a:lnTo>
                  <a:lnTo>
                    <a:pt x="9133" y="21252"/>
                  </a:lnTo>
                  <a:lnTo>
                    <a:pt x="11374" y="19960"/>
                  </a:lnTo>
                  <a:close/>
                  <a:moveTo>
                    <a:pt x="16379" y="17900"/>
                  </a:moveTo>
                  <a:lnTo>
                    <a:pt x="16379" y="21252"/>
                  </a:lnTo>
                  <a:lnTo>
                    <a:pt x="13621" y="21252"/>
                  </a:lnTo>
                  <a:lnTo>
                    <a:pt x="13621" y="18668"/>
                  </a:lnTo>
                  <a:lnTo>
                    <a:pt x="13917" y="18497"/>
                  </a:lnTo>
                  <a:lnTo>
                    <a:pt x="14955" y="17900"/>
                  </a:lnTo>
                  <a:close/>
                  <a:moveTo>
                    <a:pt x="18714" y="7684"/>
                  </a:moveTo>
                  <a:cubicBezTo>
                    <a:pt x="18860" y="7684"/>
                    <a:pt x="19003" y="7760"/>
                    <a:pt x="19081" y="7896"/>
                  </a:cubicBezTo>
                  <a:lnTo>
                    <a:pt x="21828" y="12667"/>
                  </a:lnTo>
                  <a:cubicBezTo>
                    <a:pt x="21944" y="12869"/>
                    <a:pt x="21875" y="13126"/>
                    <a:pt x="21673" y="13243"/>
                  </a:cubicBezTo>
                  <a:lnTo>
                    <a:pt x="7717" y="21276"/>
                  </a:lnTo>
                  <a:lnTo>
                    <a:pt x="7717" y="20883"/>
                  </a:lnTo>
                  <a:lnTo>
                    <a:pt x="8448" y="19637"/>
                  </a:lnTo>
                  <a:cubicBezTo>
                    <a:pt x="8515" y="19715"/>
                    <a:pt x="8612" y="19757"/>
                    <a:pt x="8709" y="19757"/>
                  </a:cubicBezTo>
                  <a:cubicBezTo>
                    <a:pt x="8767" y="19757"/>
                    <a:pt x="8825" y="19743"/>
                    <a:pt x="8877" y="19712"/>
                  </a:cubicBezTo>
                  <a:lnTo>
                    <a:pt x="11863" y="17998"/>
                  </a:lnTo>
                  <a:cubicBezTo>
                    <a:pt x="12027" y="17905"/>
                    <a:pt x="12085" y="17694"/>
                    <a:pt x="11991" y="17530"/>
                  </a:cubicBezTo>
                  <a:lnTo>
                    <a:pt x="10850" y="15544"/>
                  </a:lnTo>
                  <a:lnTo>
                    <a:pt x="11363" y="14672"/>
                  </a:lnTo>
                  <a:lnTo>
                    <a:pt x="12752" y="17094"/>
                  </a:lnTo>
                  <a:cubicBezTo>
                    <a:pt x="12815" y="17204"/>
                    <a:pt x="12931" y="17266"/>
                    <a:pt x="13050" y="17266"/>
                  </a:cubicBezTo>
                  <a:cubicBezTo>
                    <a:pt x="13108" y="17266"/>
                    <a:pt x="13166" y="17252"/>
                    <a:pt x="13220" y="17221"/>
                  </a:cubicBezTo>
                  <a:lnTo>
                    <a:pt x="16205" y="15507"/>
                  </a:lnTo>
                  <a:cubicBezTo>
                    <a:pt x="16369" y="15414"/>
                    <a:pt x="16426" y="15203"/>
                    <a:pt x="16331" y="15039"/>
                  </a:cubicBezTo>
                  <a:lnTo>
                    <a:pt x="14322" y="11540"/>
                  </a:lnTo>
                  <a:cubicBezTo>
                    <a:pt x="14260" y="11429"/>
                    <a:pt x="14144" y="11367"/>
                    <a:pt x="14025" y="11367"/>
                  </a:cubicBezTo>
                  <a:cubicBezTo>
                    <a:pt x="13967" y="11367"/>
                    <a:pt x="13909" y="11382"/>
                    <a:pt x="13855" y="11413"/>
                  </a:cubicBezTo>
                  <a:lnTo>
                    <a:pt x="12980" y="11916"/>
                  </a:lnTo>
                  <a:lnTo>
                    <a:pt x="12980" y="11916"/>
                  </a:lnTo>
                  <a:lnTo>
                    <a:pt x="13861" y="10414"/>
                  </a:lnTo>
                  <a:lnTo>
                    <a:pt x="18505" y="7741"/>
                  </a:lnTo>
                  <a:cubicBezTo>
                    <a:pt x="18571" y="7703"/>
                    <a:pt x="18643" y="7684"/>
                    <a:pt x="18714" y="7684"/>
                  </a:cubicBezTo>
                  <a:close/>
                  <a:moveTo>
                    <a:pt x="1027" y="1"/>
                  </a:moveTo>
                  <a:cubicBezTo>
                    <a:pt x="460" y="2"/>
                    <a:pt x="0" y="461"/>
                    <a:pt x="0" y="1028"/>
                  </a:cubicBezTo>
                  <a:lnTo>
                    <a:pt x="0" y="7031"/>
                  </a:lnTo>
                  <a:cubicBezTo>
                    <a:pt x="0" y="7220"/>
                    <a:pt x="152" y="7374"/>
                    <a:pt x="343" y="7374"/>
                  </a:cubicBezTo>
                  <a:cubicBezTo>
                    <a:pt x="531" y="7374"/>
                    <a:pt x="683" y="7220"/>
                    <a:pt x="685" y="7031"/>
                  </a:cubicBezTo>
                  <a:lnTo>
                    <a:pt x="685" y="1028"/>
                  </a:lnTo>
                  <a:cubicBezTo>
                    <a:pt x="685" y="839"/>
                    <a:pt x="837" y="686"/>
                    <a:pt x="1027" y="686"/>
                  </a:cubicBezTo>
                  <a:lnTo>
                    <a:pt x="6690" y="686"/>
                  </a:lnTo>
                  <a:cubicBezTo>
                    <a:pt x="6880" y="686"/>
                    <a:pt x="7032" y="839"/>
                    <a:pt x="7032" y="1028"/>
                  </a:cubicBezTo>
                  <a:lnTo>
                    <a:pt x="7032" y="22270"/>
                  </a:lnTo>
                  <a:cubicBezTo>
                    <a:pt x="7032" y="22504"/>
                    <a:pt x="6843" y="22692"/>
                    <a:pt x="6611" y="22692"/>
                  </a:cubicBezTo>
                  <a:lnTo>
                    <a:pt x="1027" y="22692"/>
                  </a:lnTo>
                  <a:cubicBezTo>
                    <a:pt x="837" y="22692"/>
                    <a:pt x="685" y="22538"/>
                    <a:pt x="685" y="22350"/>
                  </a:cubicBezTo>
                  <a:lnTo>
                    <a:pt x="685" y="8401"/>
                  </a:lnTo>
                  <a:cubicBezTo>
                    <a:pt x="683" y="8211"/>
                    <a:pt x="531" y="8058"/>
                    <a:pt x="343" y="8058"/>
                  </a:cubicBezTo>
                  <a:cubicBezTo>
                    <a:pt x="152" y="8058"/>
                    <a:pt x="0" y="8211"/>
                    <a:pt x="0" y="8401"/>
                  </a:cubicBezTo>
                  <a:lnTo>
                    <a:pt x="0" y="22350"/>
                  </a:lnTo>
                  <a:cubicBezTo>
                    <a:pt x="0" y="22917"/>
                    <a:pt x="460" y="23377"/>
                    <a:pt x="1027" y="23377"/>
                  </a:cubicBezTo>
                  <a:lnTo>
                    <a:pt x="13700" y="23377"/>
                  </a:lnTo>
                  <a:cubicBezTo>
                    <a:pt x="13885" y="23373"/>
                    <a:pt x="14035" y="23220"/>
                    <a:pt x="14035" y="23035"/>
                  </a:cubicBezTo>
                  <a:cubicBezTo>
                    <a:pt x="14035" y="22849"/>
                    <a:pt x="13885" y="22697"/>
                    <a:pt x="13700" y="22692"/>
                  </a:cubicBezTo>
                  <a:lnTo>
                    <a:pt x="7659" y="22692"/>
                  </a:lnTo>
                  <a:cubicBezTo>
                    <a:pt x="7698" y="22582"/>
                    <a:pt x="7717" y="22467"/>
                    <a:pt x="7717" y="22350"/>
                  </a:cubicBezTo>
                  <a:lnTo>
                    <a:pt x="7717" y="22067"/>
                  </a:lnTo>
                  <a:lnTo>
                    <a:pt x="8066" y="21865"/>
                  </a:lnTo>
                  <a:cubicBezTo>
                    <a:pt x="8126" y="21912"/>
                    <a:pt x="8198" y="21936"/>
                    <a:pt x="8274" y="21936"/>
                  </a:cubicBezTo>
                  <a:lnTo>
                    <a:pt x="11717" y="21936"/>
                  </a:lnTo>
                  <a:cubicBezTo>
                    <a:pt x="11905" y="21936"/>
                    <a:pt x="12059" y="21783"/>
                    <a:pt x="12059" y="21594"/>
                  </a:cubicBezTo>
                  <a:lnTo>
                    <a:pt x="12059" y="19567"/>
                  </a:lnTo>
                  <a:lnTo>
                    <a:pt x="12866" y="19103"/>
                  </a:lnTo>
                  <a:lnTo>
                    <a:pt x="12937" y="19062"/>
                  </a:lnTo>
                  <a:lnTo>
                    <a:pt x="12937" y="21594"/>
                  </a:lnTo>
                  <a:cubicBezTo>
                    <a:pt x="12937" y="21783"/>
                    <a:pt x="13089" y="21936"/>
                    <a:pt x="13279" y="21936"/>
                  </a:cubicBezTo>
                  <a:lnTo>
                    <a:pt x="16722" y="21936"/>
                  </a:lnTo>
                  <a:cubicBezTo>
                    <a:pt x="16910" y="21936"/>
                    <a:pt x="17063" y="21783"/>
                    <a:pt x="17063" y="21594"/>
                  </a:cubicBezTo>
                  <a:lnTo>
                    <a:pt x="17063" y="17558"/>
                  </a:lnTo>
                  <a:cubicBezTo>
                    <a:pt x="17063" y="17369"/>
                    <a:pt x="16910" y="17216"/>
                    <a:pt x="16722" y="17216"/>
                  </a:cubicBezTo>
                  <a:lnTo>
                    <a:pt x="16143" y="17216"/>
                  </a:lnTo>
                  <a:lnTo>
                    <a:pt x="17656" y="16344"/>
                  </a:lnTo>
                  <a:lnTo>
                    <a:pt x="22269" y="16344"/>
                  </a:lnTo>
                  <a:cubicBezTo>
                    <a:pt x="22502" y="16344"/>
                    <a:pt x="22690" y="16532"/>
                    <a:pt x="22692" y="16766"/>
                  </a:cubicBezTo>
                  <a:lnTo>
                    <a:pt x="22692" y="22270"/>
                  </a:lnTo>
                  <a:cubicBezTo>
                    <a:pt x="22692" y="22504"/>
                    <a:pt x="22502" y="22692"/>
                    <a:pt x="22269" y="22692"/>
                  </a:cubicBezTo>
                  <a:lnTo>
                    <a:pt x="15069" y="22692"/>
                  </a:lnTo>
                  <a:cubicBezTo>
                    <a:pt x="14882" y="22697"/>
                    <a:pt x="14734" y="22849"/>
                    <a:pt x="14734" y="23035"/>
                  </a:cubicBezTo>
                  <a:cubicBezTo>
                    <a:pt x="14734" y="23220"/>
                    <a:pt x="14882" y="23373"/>
                    <a:pt x="15069" y="23377"/>
                  </a:cubicBezTo>
                  <a:lnTo>
                    <a:pt x="22269" y="23377"/>
                  </a:lnTo>
                  <a:cubicBezTo>
                    <a:pt x="22880" y="23376"/>
                    <a:pt x="23375" y="22881"/>
                    <a:pt x="23376" y="22270"/>
                  </a:cubicBezTo>
                  <a:lnTo>
                    <a:pt x="23376" y="16766"/>
                  </a:lnTo>
                  <a:cubicBezTo>
                    <a:pt x="23375" y="16157"/>
                    <a:pt x="22880" y="15662"/>
                    <a:pt x="22269" y="15660"/>
                  </a:cubicBezTo>
                  <a:lnTo>
                    <a:pt x="22269" y="15659"/>
                  </a:lnTo>
                  <a:lnTo>
                    <a:pt x="18846" y="15659"/>
                  </a:lnTo>
                  <a:lnTo>
                    <a:pt x="22014" y="13835"/>
                  </a:lnTo>
                  <a:cubicBezTo>
                    <a:pt x="22544" y="13531"/>
                    <a:pt x="22725" y="12855"/>
                    <a:pt x="22420" y="12325"/>
                  </a:cubicBezTo>
                  <a:lnTo>
                    <a:pt x="19674" y="7553"/>
                  </a:lnTo>
                  <a:cubicBezTo>
                    <a:pt x="19469" y="7199"/>
                    <a:pt x="19097" y="7000"/>
                    <a:pt x="18714" y="7000"/>
                  </a:cubicBezTo>
                  <a:cubicBezTo>
                    <a:pt x="18527" y="7000"/>
                    <a:pt x="18338" y="7047"/>
                    <a:pt x="18164" y="7147"/>
                  </a:cubicBezTo>
                  <a:lnTo>
                    <a:pt x="14560" y="9222"/>
                  </a:lnTo>
                  <a:lnTo>
                    <a:pt x="14560" y="9222"/>
                  </a:lnTo>
                  <a:lnTo>
                    <a:pt x="16664" y="5636"/>
                  </a:lnTo>
                  <a:cubicBezTo>
                    <a:pt x="16973" y="5108"/>
                    <a:pt x="16797" y="4430"/>
                    <a:pt x="16269" y="4121"/>
                  </a:cubicBezTo>
                  <a:lnTo>
                    <a:pt x="11522" y="1336"/>
                  </a:lnTo>
                  <a:cubicBezTo>
                    <a:pt x="11346" y="1232"/>
                    <a:pt x="11154" y="1183"/>
                    <a:pt x="10964" y="1183"/>
                  </a:cubicBezTo>
                  <a:cubicBezTo>
                    <a:pt x="10584" y="1183"/>
                    <a:pt x="10214" y="1379"/>
                    <a:pt x="10008" y="1730"/>
                  </a:cubicBezTo>
                  <a:lnTo>
                    <a:pt x="7717" y="5634"/>
                  </a:lnTo>
                  <a:lnTo>
                    <a:pt x="7717" y="1028"/>
                  </a:lnTo>
                  <a:cubicBezTo>
                    <a:pt x="7717" y="461"/>
                    <a:pt x="7257" y="2"/>
                    <a:pt x="6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3"/>
            <p:cNvSpPr/>
            <p:nvPr/>
          </p:nvSpPr>
          <p:spPr>
            <a:xfrm>
              <a:off x="2813300" y="4834475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5"/>
                  </a:moveTo>
                  <a:lnTo>
                    <a:pt x="4036" y="3443"/>
                  </a:lnTo>
                  <a:lnTo>
                    <a:pt x="685" y="3443"/>
                  </a:lnTo>
                  <a:lnTo>
                    <a:pt x="685" y="685"/>
                  </a:lnTo>
                  <a:close/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lnTo>
                    <a:pt x="0" y="3786"/>
                  </a:lnTo>
                  <a:cubicBezTo>
                    <a:pt x="0" y="3974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4"/>
                    <a:pt x="4721" y="3786"/>
                  </a:cubicBezTo>
                  <a:lnTo>
                    <a:pt x="4721" y="343"/>
                  </a:lnTo>
                  <a:cubicBezTo>
                    <a:pt x="4721" y="154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3"/>
            <p:cNvSpPr/>
            <p:nvPr/>
          </p:nvSpPr>
          <p:spPr>
            <a:xfrm>
              <a:off x="2813300" y="4959600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6"/>
                  </a:moveTo>
                  <a:lnTo>
                    <a:pt x="4036" y="3443"/>
                  </a:lnTo>
                  <a:lnTo>
                    <a:pt x="685" y="3443"/>
                  </a:lnTo>
                  <a:lnTo>
                    <a:pt x="685" y="686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3786"/>
                  </a:lnTo>
                  <a:cubicBezTo>
                    <a:pt x="0" y="3974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4"/>
                    <a:pt x="4721" y="3786"/>
                  </a:cubicBezTo>
                  <a:lnTo>
                    <a:pt x="4721" y="343"/>
                  </a:lnTo>
                  <a:cubicBezTo>
                    <a:pt x="4721" y="155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3"/>
            <p:cNvSpPr/>
            <p:nvPr/>
          </p:nvSpPr>
          <p:spPr>
            <a:xfrm>
              <a:off x="2813300" y="5084725"/>
              <a:ext cx="118050" cy="103225"/>
            </a:xfrm>
            <a:custGeom>
              <a:rect b="b" l="l" r="r" t="t"/>
              <a:pathLst>
                <a:path extrusionOk="0" h="4129" w="4722">
                  <a:moveTo>
                    <a:pt x="4036" y="686"/>
                  </a:moveTo>
                  <a:lnTo>
                    <a:pt x="4036" y="3444"/>
                  </a:lnTo>
                  <a:lnTo>
                    <a:pt x="685" y="3444"/>
                  </a:lnTo>
                  <a:lnTo>
                    <a:pt x="685" y="686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3786"/>
                  </a:lnTo>
                  <a:cubicBezTo>
                    <a:pt x="0" y="3975"/>
                    <a:pt x="154" y="4128"/>
                    <a:pt x="343" y="4128"/>
                  </a:cubicBezTo>
                  <a:lnTo>
                    <a:pt x="4379" y="4128"/>
                  </a:lnTo>
                  <a:cubicBezTo>
                    <a:pt x="4569" y="4128"/>
                    <a:pt x="4721" y="3975"/>
                    <a:pt x="4721" y="3786"/>
                  </a:cubicBezTo>
                  <a:lnTo>
                    <a:pt x="4721" y="343"/>
                  </a:lnTo>
                  <a:cubicBezTo>
                    <a:pt x="4721" y="153"/>
                    <a:pt x="4569" y="1"/>
                    <a:pt x="43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3"/>
            <p:cNvSpPr/>
            <p:nvPr/>
          </p:nvSpPr>
          <p:spPr>
            <a:xfrm>
              <a:off x="3223575" y="5224225"/>
              <a:ext cx="103200" cy="118050"/>
            </a:xfrm>
            <a:custGeom>
              <a:rect b="b" l="l" r="r" t="t"/>
              <a:pathLst>
                <a:path extrusionOk="0" h="4722" w="4128">
                  <a:moveTo>
                    <a:pt x="3444" y="685"/>
                  </a:moveTo>
                  <a:lnTo>
                    <a:pt x="3444" y="4037"/>
                  </a:lnTo>
                  <a:lnTo>
                    <a:pt x="685" y="4037"/>
                  </a:lnTo>
                  <a:lnTo>
                    <a:pt x="685" y="685"/>
                  </a:lnTo>
                  <a:close/>
                  <a:moveTo>
                    <a:pt x="343" y="1"/>
                  </a:moveTo>
                  <a:cubicBezTo>
                    <a:pt x="154" y="1"/>
                    <a:pt x="0" y="153"/>
                    <a:pt x="0" y="343"/>
                  </a:cubicBezTo>
                  <a:lnTo>
                    <a:pt x="0" y="4379"/>
                  </a:lnTo>
                  <a:cubicBezTo>
                    <a:pt x="0" y="4568"/>
                    <a:pt x="154" y="4721"/>
                    <a:pt x="343" y="4721"/>
                  </a:cubicBezTo>
                  <a:lnTo>
                    <a:pt x="3785" y="4721"/>
                  </a:lnTo>
                  <a:cubicBezTo>
                    <a:pt x="3974" y="4721"/>
                    <a:pt x="4128" y="4568"/>
                    <a:pt x="4128" y="4379"/>
                  </a:cubicBezTo>
                  <a:lnTo>
                    <a:pt x="4128" y="343"/>
                  </a:lnTo>
                  <a:cubicBezTo>
                    <a:pt x="4128" y="153"/>
                    <a:pt x="3974" y="1"/>
                    <a:pt x="3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3"/>
            <p:cNvSpPr/>
            <p:nvPr/>
          </p:nvSpPr>
          <p:spPr>
            <a:xfrm>
              <a:off x="3000875" y="4870400"/>
              <a:ext cx="150175" cy="142525"/>
            </a:xfrm>
            <a:custGeom>
              <a:rect b="b" l="l" r="r" t="t"/>
              <a:pathLst>
                <a:path extrusionOk="0" h="5701" w="6007">
                  <a:moveTo>
                    <a:pt x="2140" y="0"/>
                  </a:moveTo>
                  <a:cubicBezTo>
                    <a:pt x="2023" y="0"/>
                    <a:pt x="1910" y="60"/>
                    <a:pt x="1846" y="168"/>
                  </a:cubicBezTo>
                  <a:lnTo>
                    <a:pt x="1359" y="995"/>
                  </a:lnTo>
                  <a:cubicBezTo>
                    <a:pt x="1263" y="1158"/>
                    <a:pt x="1316" y="1368"/>
                    <a:pt x="1479" y="1464"/>
                  </a:cubicBezTo>
                  <a:cubicBezTo>
                    <a:pt x="1533" y="1496"/>
                    <a:pt x="1593" y="1511"/>
                    <a:pt x="1653" y="1511"/>
                  </a:cubicBezTo>
                  <a:cubicBezTo>
                    <a:pt x="1770" y="1511"/>
                    <a:pt x="1884" y="1451"/>
                    <a:pt x="1948" y="1343"/>
                  </a:cubicBezTo>
                  <a:lnTo>
                    <a:pt x="2261" y="811"/>
                  </a:lnTo>
                  <a:lnTo>
                    <a:pt x="5148" y="2514"/>
                  </a:lnTo>
                  <a:lnTo>
                    <a:pt x="3746" y="4890"/>
                  </a:lnTo>
                  <a:lnTo>
                    <a:pt x="859" y="3187"/>
                  </a:lnTo>
                  <a:lnTo>
                    <a:pt x="1251" y="2523"/>
                  </a:lnTo>
                  <a:cubicBezTo>
                    <a:pt x="1348" y="2360"/>
                    <a:pt x="1293" y="2150"/>
                    <a:pt x="1131" y="2054"/>
                  </a:cubicBezTo>
                  <a:cubicBezTo>
                    <a:pt x="1076" y="2022"/>
                    <a:pt x="1016" y="2006"/>
                    <a:pt x="957" y="2006"/>
                  </a:cubicBezTo>
                  <a:cubicBezTo>
                    <a:pt x="840" y="2006"/>
                    <a:pt x="726" y="2067"/>
                    <a:pt x="662" y="2175"/>
                  </a:cubicBezTo>
                  <a:lnTo>
                    <a:pt x="96" y="3134"/>
                  </a:lnTo>
                  <a:cubicBezTo>
                    <a:pt x="1" y="3298"/>
                    <a:pt x="54" y="3506"/>
                    <a:pt x="217" y="3604"/>
                  </a:cubicBezTo>
                  <a:lnTo>
                    <a:pt x="3693" y="5654"/>
                  </a:lnTo>
                  <a:cubicBezTo>
                    <a:pt x="3748" y="5686"/>
                    <a:pt x="3808" y="5701"/>
                    <a:pt x="3867" y="5701"/>
                  </a:cubicBezTo>
                  <a:cubicBezTo>
                    <a:pt x="3984" y="5701"/>
                    <a:pt x="4098" y="5641"/>
                    <a:pt x="4161" y="5533"/>
                  </a:cubicBezTo>
                  <a:lnTo>
                    <a:pt x="5911" y="2568"/>
                  </a:lnTo>
                  <a:cubicBezTo>
                    <a:pt x="6007" y="2405"/>
                    <a:pt x="5953" y="2195"/>
                    <a:pt x="5791" y="2099"/>
                  </a:cubicBezTo>
                  <a:lnTo>
                    <a:pt x="2315" y="48"/>
                  </a:lnTo>
                  <a:cubicBezTo>
                    <a:pt x="2260" y="16"/>
                    <a:pt x="2199" y="0"/>
                    <a:pt x="2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3"/>
            <p:cNvSpPr/>
            <p:nvPr/>
          </p:nvSpPr>
          <p:spPr>
            <a:xfrm>
              <a:off x="3149800" y="5015700"/>
              <a:ext cx="144450" cy="147500"/>
            </a:xfrm>
            <a:custGeom>
              <a:rect b="b" l="l" r="r" t="t"/>
              <a:pathLst>
                <a:path extrusionOk="0" h="5900" w="5778">
                  <a:moveTo>
                    <a:pt x="3252" y="811"/>
                  </a:moveTo>
                  <a:lnTo>
                    <a:pt x="4920" y="3718"/>
                  </a:lnTo>
                  <a:lnTo>
                    <a:pt x="2528" y="5092"/>
                  </a:lnTo>
                  <a:lnTo>
                    <a:pt x="859" y="2185"/>
                  </a:lnTo>
                  <a:lnTo>
                    <a:pt x="3252" y="811"/>
                  </a:lnTo>
                  <a:close/>
                  <a:moveTo>
                    <a:pt x="3377" y="0"/>
                  </a:moveTo>
                  <a:cubicBezTo>
                    <a:pt x="3319" y="0"/>
                    <a:pt x="3260" y="15"/>
                    <a:pt x="3207" y="46"/>
                  </a:cubicBezTo>
                  <a:lnTo>
                    <a:pt x="221" y="1759"/>
                  </a:lnTo>
                  <a:cubicBezTo>
                    <a:pt x="57" y="1854"/>
                    <a:pt x="0" y="2063"/>
                    <a:pt x="95" y="2227"/>
                  </a:cubicBezTo>
                  <a:lnTo>
                    <a:pt x="2104" y="5727"/>
                  </a:lnTo>
                  <a:cubicBezTo>
                    <a:pt x="2166" y="5837"/>
                    <a:pt x="2282" y="5899"/>
                    <a:pt x="2401" y="5899"/>
                  </a:cubicBezTo>
                  <a:cubicBezTo>
                    <a:pt x="2459" y="5899"/>
                    <a:pt x="2517" y="5884"/>
                    <a:pt x="2571" y="5854"/>
                  </a:cubicBezTo>
                  <a:lnTo>
                    <a:pt x="5557" y="4140"/>
                  </a:lnTo>
                  <a:cubicBezTo>
                    <a:pt x="5721" y="4046"/>
                    <a:pt x="5777" y="3837"/>
                    <a:pt x="5683" y="3673"/>
                  </a:cubicBezTo>
                  <a:lnTo>
                    <a:pt x="5683" y="3673"/>
                  </a:lnTo>
                  <a:lnTo>
                    <a:pt x="5683" y="3674"/>
                  </a:lnTo>
                  <a:lnTo>
                    <a:pt x="3675" y="172"/>
                  </a:lnTo>
                  <a:cubicBezTo>
                    <a:pt x="3612" y="62"/>
                    <a:pt x="3496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0" name="Google Shape;1380;p53"/>
          <p:cNvGrpSpPr/>
          <p:nvPr/>
        </p:nvGrpSpPr>
        <p:grpSpPr>
          <a:xfrm>
            <a:off x="1469016" y="1650358"/>
            <a:ext cx="618440" cy="618784"/>
            <a:chOff x="4673350" y="2218125"/>
            <a:chExt cx="584150" cy="584475"/>
          </a:xfrm>
        </p:grpSpPr>
        <p:sp>
          <p:nvSpPr>
            <p:cNvPr id="1381" name="Google Shape;1381;p53"/>
            <p:cNvSpPr/>
            <p:nvPr/>
          </p:nvSpPr>
          <p:spPr>
            <a:xfrm>
              <a:off x="4673350" y="2387650"/>
              <a:ext cx="281850" cy="414850"/>
            </a:xfrm>
            <a:custGeom>
              <a:rect b="b" l="l" r="r" t="t"/>
              <a:pathLst>
                <a:path extrusionOk="0" h="16594" w="11274">
                  <a:moveTo>
                    <a:pt x="345" y="1"/>
                  </a:moveTo>
                  <a:cubicBezTo>
                    <a:pt x="155" y="1"/>
                    <a:pt x="1" y="155"/>
                    <a:pt x="1" y="343"/>
                  </a:cubicBezTo>
                  <a:lnTo>
                    <a:pt x="1" y="16251"/>
                  </a:lnTo>
                  <a:cubicBezTo>
                    <a:pt x="1" y="16439"/>
                    <a:pt x="155" y="16593"/>
                    <a:pt x="343" y="16593"/>
                  </a:cubicBezTo>
                  <a:lnTo>
                    <a:pt x="10931" y="16593"/>
                  </a:lnTo>
                  <a:cubicBezTo>
                    <a:pt x="11119" y="16593"/>
                    <a:pt x="11273" y="16439"/>
                    <a:pt x="11273" y="16251"/>
                  </a:cubicBezTo>
                  <a:lnTo>
                    <a:pt x="11273" y="9289"/>
                  </a:lnTo>
                  <a:cubicBezTo>
                    <a:pt x="11273" y="9100"/>
                    <a:pt x="11119" y="8946"/>
                    <a:pt x="10931" y="8946"/>
                  </a:cubicBezTo>
                  <a:cubicBezTo>
                    <a:pt x="10741" y="8946"/>
                    <a:pt x="10588" y="9100"/>
                    <a:pt x="10588" y="9289"/>
                  </a:cubicBezTo>
                  <a:lnTo>
                    <a:pt x="10588" y="15908"/>
                  </a:lnTo>
                  <a:lnTo>
                    <a:pt x="687" y="15908"/>
                  </a:lnTo>
                  <a:lnTo>
                    <a:pt x="687" y="343"/>
                  </a:lnTo>
                  <a:cubicBezTo>
                    <a:pt x="687" y="155"/>
                    <a:pt x="533" y="1"/>
                    <a:pt x="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3"/>
            <p:cNvSpPr/>
            <p:nvPr/>
          </p:nvSpPr>
          <p:spPr>
            <a:xfrm>
              <a:off x="4673350" y="2218125"/>
              <a:ext cx="281850" cy="375900"/>
            </a:xfrm>
            <a:custGeom>
              <a:rect b="b" l="l" r="r" t="t"/>
              <a:pathLst>
                <a:path extrusionOk="0" h="15036" w="11274">
                  <a:moveTo>
                    <a:pt x="343" y="1"/>
                  </a:moveTo>
                  <a:cubicBezTo>
                    <a:pt x="155" y="1"/>
                    <a:pt x="1" y="155"/>
                    <a:pt x="1" y="343"/>
                  </a:cubicBezTo>
                  <a:lnTo>
                    <a:pt x="1" y="5755"/>
                  </a:lnTo>
                  <a:cubicBezTo>
                    <a:pt x="1" y="5943"/>
                    <a:pt x="155" y="6097"/>
                    <a:pt x="343" y="6097"/>
                  </a:cubicBezTo>
                  <a:cubicBezTo>
                    <a:pt x="533" y="6097"/>
                    <a:pt x="686" y="5943"/>
                    <a:pt x="686" y="5755"/>
                  </a:cubicBezTo>
                  <a:lnTo>
                    <a:pt x="686" y="686"/>
                  </a:lnTo>
                  <a:lnTo>
                    <a:pt x="10587" y="686"/>
                  </a:lnTo>
                  <a:lnTo>
                    <a:pt x="10587" y="14700"/>
                  </a:lnTo>
                  <a:cubicBezTo>
                    <a:pt x="10591" y="14886"/>
                    <a:pt x="10744" y="15035"/>
                    <a:pt x="10931" y="15035"/>
                  </a:cubicBezTo>
                  <a:cubicBezTo>
                    <a:pt x="11117" y="15035"/>
                    <a:pt x="11269" y="14886"/>
                    <a:pt x="11273" y="14700"/>
                  </a:cubicBezTo>
                  <a:lnTo>
                    <a:pt x="11273" y="343"/>
                  </a:lnTo>
                  <a:cubicBezTo>
                    <a:pt x="11273" y="155"/>
                    <a:pt x="11119" y="1"/>
                    <a:pt x="109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3"/>
            <p:cNvSpPr/>
            <p:nvPr/>
          </p:nvSpPr>
          <p:spPr>
            <a:xfrm>
              <a:off x="4975700" y="2218125"/>
              <a:ext cx="281800" cy="334175"/>
            </a:xfrm>
            <a:custGeom>
              <a:rect b="b" l="l" r="r" t="t"/>
              <a:pathLst>
                <a:path extrusionOk="0" h="13367" w="11272">
                  <a:moveTo>
                    <a:pt x="343" y="1"/>
                  </a:moveTo>
                  <a:cubicBezTo>
                    <a:pt x="153" y="1"/>
                    <a:pt x="0" y="155"/>
                    <a:pt x="0" y="343"/>
                  </a:cubicBezTo>
                  <a:lnTo>
                    <a:pt x="0" y="13024"/>
                  </a:lnTo>
                  <a:cubicBezTo>
                    <a:pt x="0" y="13214"/>
                    <a:pt x="153" y="13367"/>
                    <a:pt x="343" y="13367"/>
                  </a:cubicBezTo>
                  <a:lnTo>
                    <a:pt x="10929" y="13367"/>
                  </a:lnTo>
                  <a:cubicBezTo>
                    <a:pt x="11119" y="13367"/>
                    <a:pt x="11271" y="13214"/>
                    <a:pt x="11271" y="13024"/>
                  </a:cubicBezTo>
                  <a:lnTo>
                    <a:pt x="11271" y="7674"/>
                  </a:lnTo>
                  <a:cubicBezTo>
                    <a:pt x="11271" y="7484"/>
                    <a:pt x="11119" y="7332"/>
                    <a:pt x="10929" y="7332"/>
                  </a:cubicBezTo>
                  <a:cubicBezTo>
                    <a:pt x="10740" y="7332"/>
                    <a:pt x="10587" y="7484"/>
                    <a:pt x="10587" y="7674"/>
                  </a:cubicBezTo>
                  <a:lnTo>
                    <a:pt x="10587" y="12682"/>
                  </a:lnTo>
                  <a:lnTo>
                    <a:pt x="685" y="12682"/>
                  </a:lnTo>
                  <a:lnTo>
                    <a:pt x="685" y="686"/>
                  </a:lnTo>
                  <a:lnTo>
                    <a:pt x="10587" y="686"/>
                  </a:lnTo>
                  <a:lnTo>
                    <a:pt x="10587" y="6303"/>
                  </a:lnTo>
                  <a:cubicBezTo>
                    <a:pt x="10587" y="6492"/>
                    <a:pt x="10740" y="6645"/>
                    <a:pt x="10929" y="6645"/>
                  </a:cubicBezTo>
                  <a:cubicBezTo>
                    <a:pt x="11119" y="6645"/>
                    <a:pt x="11271" y="6493"/>
                    <a:pt x="11271" y="6303"/>
                  </a:cubicBezTo>
                  <a:lnTo>
                    <a:pt x="11271" y="343"/>
                  </a:lnTo>
                  <a:cubicBezTo>
                    <a:pt x="11271" y="155"/>
                    <a:pt x="11119" y="1"/>
                    <a:pt x="10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3"/>
            <p:cNvSpPr/>
            <p:nvPr/>
          </p:nvSpPr>
          <p:spPr>
            <a:xfrm>
              <a:off x="4975000" y="2572475"/>
              <a:ext cx="281850" cy="230125"/>
            </a:xfrm>
            <a:custGeom>
              <a:rect b="b" l="l" r="r" t="t"/>
              <a:pathLst>
                <a:path extrusionOk="0" h="9205" w="11274">
                  <a:moveTo>
                    <a:pt x="10587" y="687"/>
                  </a:moveTo>
                  <a:lnTo>
                    <a:pt x="10587" y="8518"/>
                  </a:lnTo>
                  <a:lnTo>
                    <a:pt x="686" y="8518"/>
                  </a:lnTo>
                  <a:lnTo>
                    <a:pt x="686" y="687"/>
                  </a:lnTo>
                  <a:close/>
                  <a:moveTo>
                    <a:pt x="343" y="1"/>
                  </a:moveTo>
                  <a:cubicBezTo>
                    <a:pt x="153" y="1"/>
                    <a:pt x="1" y="155"/>
                    <a:pt x="1" y="345"/>
                  </a:cubicBezTo>
                  <a:lnTo>
                    <a:pt x="1" y="8861"/>
                  </a:lnTo>
                  <a:cubicBezTo>
                    <a:pt x="1" y="9051"/>
                    <a:pt x="153" y="9205"/>
                    <a:pt x="343" y="9205"/>
                  </a:cubicBezTo>
                  <a:lnTo>
                    <a:pt x="10931" y="9205"/>
                  </a:lnTo>
                  <a:cubicBezTo>
                    <a:pt x="11119" y="9205"/>
                    <a:pt x="11273" y="9051"/>
                    <a:pt x="11273" y="8861"/>
                  </a:cubicBezTo>
                  <a:lnTo>
                    <a:pt x="11273" y="345"/>
                  </a:lnTo>
                  <a:cubicBezTo>
                    <a:pt x="11273" y="155"/>
                    <a:pt x="11119" y="2"/>
                    <a:pt x="109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3"/>
            <p:cNvSpPr/>
            <p:nvPr/>
          </p:nvSpPr>
          <p:spPr>
            <a:xfrm>
              <a:off x="5027700" y="2599350"/>
              <a:ext cx="176400" cy="176375"/>
            </a:xfrm>
            <a:custGeom>
              <a:rect b="b" l="l" r="r" t="t"/>
              <a:pathLst>
                <a:path extrusionOk="0" h="7055" w="7056">
                  <a:moveTo>
                    <a:pt x="3528" y="686"/>
                  </a:moveTo>
                  <a:cubicBezTo>
                    <a:pt x="5096" y="686"/>
                    <a:pt x="6370" y="1961"/>
                    <a:pt x="6370" y="3528"/>
                  </a:cubicBezTo>
                  <a:cubicBezTo>
                    <a:pt x="6370" y="5095"/>
                    <a:pt x="5096" y="6370"/>
                    <a:pt x="3528" y="6370"/>
                  </a:cubicBezTo>
                  <a:cubicBezTo>
                    <a:pt x="1961" y="6370"/>
                    <a:pt x="687" y="5095"/>
                    <a:pt x="687" y="3528"/>
                  </a:cubicBezTo>
                  <a:cubicBezTo>
                    <a:pt x="687" y="1961"/>
                    <a:pt x="1961" y="686"/>
                    <a:pt x="3528" y="686"/>
                  </a:cubicBezTo>
                  <a:close/>
                  <a:moveTo>
                    <a:pt x="3528" y="1"/>
                  </a:moveTo>
                  <a:cubicBezTo>
                    <a:pt x="1584" y="1"/>
                    <a:pt x="1" y="1582"/>
                    <a:pt x="1" y="3528"/>
                  </a:cubicBezTo>
                  <a:cubicBezTo>
                    <a:pt x="1" y="5472"/>
                    <a:pt x="1584" y="7055"/>
                    <a:pt x="3528" y="7055"/>
                  </a:cubicBezTo>
                  <a:cubicBezTo>
                    <a:pt x="5473" y="7055"/>
                    <a:pt x="7056" y="5472"/>
                    <a:pt x="7056" y="3528"/>
                  </a:cubicBezTo>
                  <a:cubicBezTo>
                    <a:pt x="7056" y="1582"/>
                    <a:pt x="5473" y="1"/>
                    <a:pt x="35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3"/>
            <p:cNvSpPr/>
            <p:nvPr/>
          </p:nvSpPr>
          <p:spPr>
            <a:xfrm>
              <a:off x="5017075" y="2268775"/>
              <a:ext cx="199025" cy="143025"/>
            </a:xfrm>
            <a:custGeom>
              <a:rect b="b" l="l" r="r" t="t"/>
              <a:pathLst>
                <a:path extrusionOk="0" h="5721" w="7961">
                  <a:moveTo>
                    <a:pt x="7276" y="685"/>
                  </a:moveTo>
                  <a:lnTo>
                    <a:pt x="7276" y="3837"/>
                  </a:lnTo>
                  <a:lnTo>
                    <a:pt x="5355" y="2123"/>
                  </a:lnTo>
                  <a:cubicBezTo>
                    <a:pt x="5290" y="2065"/>
                    <a:pt x="5209" y="2036"/>
                    <a:pt x="5127" y="2036"/>
                  </a:cubicBezTo>
                  <a:cubicBezTo>
                    <a:pt x="5045" y="2036"/>
                    <a:pt x="4964" y="2065"/>
                    <a:pt x="4898" y="2123"/>
                  </a:cubicBezTo>
                  <a:lnTo>
                    <a:pt x="3644" y="3243"/>
                  </a:lnTo>
                  <a:lnTo>
                    <a:pt x="2753" y="2448"/>
                  </a:lnTo>
                  <a:cubicBezTo>
                    <a:pt x="2688" y="2390"/>
                    <a:pt x="2607" y="2361"/>
                    <a:pt x="2525" y="2361"/>
                  </a:cubicBezTo>
                  <a:cubicBezTo>
                    <a:pt x="2443" y="2361"/>
                    <a:pt x="2362" y="2390"/>
                    <a:pt x="2297" y="2448"/>
                  </a:cubicBezTo>
                  <a:lnTo>
                    <a:pt x="685" y="3885"/>
                  </a:lnTo>
                  <a:lnTo>
                    <a:pt x="685" y="685"/>
                  </a:lnTo>
                  <a:close/>
                  <a:moveTo>
                    <a:pt x="2525" y="3163"/>
                  </a:moveTo>
                  <a:lnTo>
                    <a:pt x="3416" y="3956"/>
                  </a:lnTo>
                  <a:lnTo>
                    <a:pt x="4623" y="5033"/>
                  </a:lnTo>
                  <a:lnTo>
                    <a:pt x="685" y="5033"/>
                  </a:lnTo>
                  <a:lnTo>
                    <a:pt x="685" y="4804"/>
                  </a:lnTo>
                  <a:lnTo>
                    <a:pt x="2525" y="3163"/>
                  </a:lnTo>
                  <a:close/>
                  <a:moveTo>
                    <a:pt x="5126" y="2838"/>
                  </a:moveTo>
                  <a:lnTo>
                    <a:pt x="7276" y="4756"/>
                  </a:lnTo>
                  <a:lnTo>
                    <a:pt x="7276" y="5033"/>
                  </a:lnTo>
                  <a:lnTo>
                    <a:pt x="5651" y="5033"/>
                  </a:lnTo>
                  <a:lnTo>
                    <a:pt x="4159" y="3701"/>
                  </a:lnTo>
                  <a:lnTo>
                    <a:pt x="5126" y="2838"/>
                  </a:lnTo>
                  <a:close/>
                  <a:moveTo>
                    <a:pt x="343" y="0"/>
                  </a:moveTo>
                  <a:cubicBezTo>
                    <a:pt x="154" y="0"/>
                    <a:pt x="1" y="154"/>
                    <a:pt x="1" y="343"/>
                  </a:cubicBezTo>
                  <a:lnTo>
                    <a:pt x="1" y="5377"/>
                  </a:lnTo>
                  <a:cubicBezTo>
                    <a:pt x="1" y="5567"/>
                    <a:pt x="154" y="5721"/>
                    <a:pt x="343" y="5721"/>
                  </a:cubicBezTo>
                  <a:lnTo>
                    <a:pt x="7619" y="5721"/>
                  </a:lnTo>
                  <a:cubicBezTo>
                    <a:pt x="7807" y="5721"/>
                    <a:pt x="7961" y="5567"/>
                    <a:pt x="7961" y="5377"/>
                  </a:cubicBezTo>
                  <a:lnTo>
                    <a:pt x="7961" y="4602"/>
                  </a:lnTo>
                  <a:lnTo>
                    <a:pt x="7961" y="343"/>
                  </a:lnTo>
                  <a:cubicBezTo>
                    <a:pt x="7961" y="154"/>
                    <a:pt x="7807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3"/>
            <p:cNvSpPr/>
            <p:nvPr/>
          </p:nvSpPr>
          <p:spPr>
            <a:xfrm>
              <a:off x="5083875" y="2289000"/>
              <a:ext cx="47725" cy="45925"/>
            </a:xfrm>
            <a:custGeom>
              <a:rect b="b" l="l" r="r" t="t"/>
              <a:pathLst>
                <a:path extrusionOk="0" h="1837" w="1909">
                  <a:moveTo>
                    <a:pt x="990" y="685"/>
                  </a:moveTo>
                  <a:cubicBezTo>
                    <a:pt x="1109" y="685"/>
                    <a:pt x="1224" y="777"/>
                    <a:pt x="1224" y="918"/>
                  </a:cubicBezTo>
                  <a:cubicBezTo>
                    <a:pt x="1224" y="1047"/>
                    <a:pt x="1120" y="1151"/>
                    <a:pt x="992" y="1151"/>
                  </a:cubicBezTo>
                  <a:cubicBezTo>
                    <a:pt x="783" y="1151"/>
                    <a:pt x="680" y="900"/>
                    <a:pt x="826" y="754"/>
                  </a:cubicBezTo>
                  <a:cubicBezTo>
                    <a:pt x="874" y="706"/>
                    <a:pt x="932" y="685"/>
                    <a:pt x="990" y="685"/>
                  </a:cubicBezTo>
                  <a:close/>
                  <a:moveTo>
                    <a:pt x="992" y="1"/>
                  </a:moveTo>
                  <a:cubicBezTo>
                    <a:pt x="620" y="1"/>
                    <a:pt x="285" y="224"/>
                    <a:pt x="143" y="567"/>
                  </a:cubicBezTo>
                  <a:cubicBezTo>
                    <a:pt x="1" y="910"/>
                    <a:pt x="79" y="1305"/>
                    <a:pt x="342" y="1568"/>
                  </a:cubicBezTo>
                  <a:cubicBezTo>
                    <a:pt x="517" y="1743"/>
                    <a:pt x="752" y="1836"/>
                    <a:pt x="991" y="1836"/>
                  </a:cubicBezTo>
                  <a:cubicBezTo>
                    <a:pt x="1109" y="1836"/>
                    <a:pt x="1229" y="1813"/>
                    <a:pt x="1343" y="1766"/>
                  </a:cubicBezTo>
                  <a:cubicBezTo>
                    <a:pt x="1685" y="1624"/>
                    <a:pt x="1909" y="1289"/>
                    <a:pt x="1909" y="918"/>
                  </a:cubicBezTo>
                  <a:cubicBezTo>
                    <a:pt x="1909" y="411"/>
                    <a:pt x="1498" y="1"/>
                    <a:pt x="9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3"/>
            <p:cNvSpPr/>
            <p:nvPr/>
          </p:nvSpPr>
          <p:spPr>
            <a:xfrm>
              <a:off x="5080975" y="2652600"/>
              <a:ext cx="69900" cy="69850"/>
            </a:xfrm>
            <a:custGeom>
              <a:rect b="b" l="l" r="r" t="t"/>
              <a:pathLst>
                <a:path extrusionOk="0" h="2794" w="2796">
                  <a:moveTo>
                    <a:pt x="1398" y="1"/>
                  </a:moveTo>
                  <a:cubicBezTo>
                    <a:pt x="1208" y="1"/>
                    <a:pt x="1056" y="153"/>
                    <a:pt x="1056" y="343"/>
                  </a:cubicBezTo>
                  <a:lnTo>
                    <a:pt x="1056" y="1054"/>
                  </a:lnTo>
                  <a:lnTo>
                    <a:pt x="345" y="1054"/>
                  </a:lnTo>
                  <a:cubicBezTo>
                    <a:pt x="155" y="1054"/>
                    <a:pt x="1" y="1208"/>
                    <a:pt x="1" y="1396"/>
                  </a:cubicBezTo>
                  <a:cubicBezTo>
                    <a:pt x="1" y="1586"/>
                    <a:pt x="155" y="1740"/>
                    <a:pt x="345" y="1740"/>
                  </a:cubicBezTo>
                  <a:lnTo>
                    <a:pt x="1056" y="1740"/>
                  </a:lnTo>
                  <a:lnTo>
                    <a:pt x="1056" y="2451"/>
                  </a:lnTo>
                  <a:cubicBezTo>
                    <a:pt x="1056" y="2641"/>
                    <a:pt x="1209" y="2793"/>
                    <a:pt x="1398" y="2793"/>
                  </a:cubicBezTo>
                  <a:cubicBezTo>
                    <a:pt x="1588" y="2793"/>
                    <a:pt x="1740" y="2641"/>
                    <a:pt x="1740" y="2451"/>
                  </a:cubicBezTo>
                  <a:lnTo>
                    <a:pt x="1740" y="1739"/>
                  </a:lnTo>
                  <a:lnTo>
                    <a:pt x="2453" y="1739"/>
                  </a:lnTo>
                  <a:cubicBezTo>
                    <a:pt x="2641" y="1739"/>
                    <a:pt x="2795" y="1586"/>
                    <a:pt x="2795" y="1396"/>
                  </a:cubicBezTo>
                  <a:cubicBezTo>
                    <a:pt x="2795" y="1208"/>
                    <a:pt x="2641" y="1054"/>
                    <a:pt x="2453" y="1054"/>
                  </a:cubicBezTo>
                  <a:lnTo>
                    <a:pt x="2451" y="1055"/>
                  </a:lnTo>
                  <a:lnTo>
                    <a:pt x="1740" y="1055"/>
                  </a:lnTo>
                  <a:lnTo>
                    <a:pt x="1740" y="343"/>
                  </a:lnTo>
                  <a:cubicBezTo>
                    <a:pt x="1740" y="153"/>
                    <a:pt x="1587" y="1"/>
                    <a:pt x="13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3"/>
            <p:cNvSpPr/>
            <p:nvPr/>
          </p:nvSpPr>
          <p:spPr>
            <a:xfrm>
              <a:off x="5016850" y="2434200"/>
              <a:ext cx="199475" cy="17175"/>
            </a:xfrm>
            <a:custGeom>
              <a:rect b="b" l="l" r="r" t="t"/>
              <a:pathLst>
                <a:path extrusionOk="0" h="687" w="7979">
                  <a:moveTo>
                    <a:pt x="344" y="0"/>
                  </a:moveTo>
                  <a:cubicBezTo>
                    <a:pt x="155" y="0"/>
                    <a:pt x="1" y="154"/>
                    <a:pt x="1" y="344"/>
                  </a:cubicBezTo>
                  <a:cubicBezTo>
                    <a:pt x="1" y="533"/>
                    <a:pt x="155" y="686"/>
                    <a:pt x="344" y="686"/>
                  </a:cubicBezTo>
                  <a:cubicBezTo>
                    <a:pt x="347" y="686"/>
                    <a:pt x="349" y="686"/>
                    <a:pt x="352" y="686"/>
                  </a:cubicBezTo>
                  <a:lnTo>
                    <a:pt x="7628" y="686"/>
                  </a:lnTo>
                  <a:cubicBezTo>
                    <a:pt x="7630" y="686"/>
                    <a:pt x="7633" y="686"/>
                    <a:pt x="7636" y="686"/>
                  </a:cubicBezTo>
                  <a:cubicBezTo>
                    <a:pt x="7825" y="686"/>
                    <a:pt x="7979" y="533"/>
                    <a:pt x="7979" y="344"/>
                  </a:cubicBezTo>
                  <a:cubicBezTo>
                    <a:pt x="7979" y="154"/>
                    <a:pt x="7825" y="0"/>
                    <a:pt x="7636" y="0"/>
                  </a:cubicBezTo>
                  <a:cubicBezTo>
                    <a:pt x="7633" y="0"/>
                    <a:pt x="7630" y="0"/>
                    <a:pt x="7628" y="0"/>
                  </a:cubicBezTo>
                  <a:lnTo>
                    <a:pt x="352" y="0"/>
                  </a:lnTo>
                  <a:cubicBezTo>
                    <a:pt x="349" y="0"/>
                    <a:pt x="347" y="0"/>
                    <a:pt x="3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3"/>
            <p:cNvSpPr/>
            <p:nvPr/>
          </p:nvSpPr>
          <p:spPr>
            <a:xfrm>
              <a:off x="5017075" y="2477725"/>
              <a:ext cx="199025" cy="17125"/>
            </a:xfrm>
            <a:custGeom>
              <a:rect b="b" l="l" r="r" t="t"/>
              <a:pathLst>
                <a:path extrusionOk="0" h="685" w="7961">
                  <a:moveTo>
                    <a:pt x="343" y="0"/>
                  </a:moveTo>
                  <a:cubicBezTo>
                    <a:pt x="154" y="0"/>
                    <a:pt x="1" y="154"/>
                    <a:pt x="1" y="342"/>
                  </a:cubicBezTo>
                  <a:cubicBezTo>
                    <a:pt x="1" y="532"/>
                    <a:pt x="154" y="685"/>
                    <a:pt x="343" y="685"/>
                  </a:cubicBezTo>
                  <a:lnTo>
                    <a:pt x="7619" y="685"/>
                  </a:lnTo>
                  <a:cubicBezTo>
                    <a:pt x="7807" y="685"/>
                    <a:pt x="7961" y="532"/>
                    <a:pt x="7961" y="342"/>
                  </a:cubicBezTo>
                  <a:cubicBezTo>
                    <a:pt x="7961" y="154"/>
                    <a:pt x="7807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3"/>
            <p:cNvSpPr/>
            <p:nvPr/>
          </p:nvSpPr>
          <p:spPr>
            <a:xfrm>
              <a:off x="4714550" y="2454425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3" y="1"/>
                  </a:moveTo>
                  <a:cubicBezTo>
                    <a:pt x="155" y="1"/>
                    <a:pt x="1" y="153"/>
                    <a:pt x="1" y="343"/>
                  </a:cubicBezTo>
                  <a:cubicBezTo>
                    <a:pt x="1" y="532"/>
                    <a:pt x="155" y="686"/>
                    <a:pt x="343" y="686"/>
                  </a:cubicBezTo>
                  <a:cubicBezTo>
                    <a:pt x="345" y="686"/>
                    <a:pt x="348" y="685"/>
                    <a:pt x="350" y="685"/>
                  </a:cubicBezTo>
                  <a:lnTo>
                    <a:pt x="7627" y="685"/>
                  </a:lnTo>
                  <a:cubicBezTo>
                    <a:pt x="7813" y="681"/>
                    <a:pt x="7961" y="529"/>
                    <a:pt x="7961" y="343"/>
                  </a:cubicBezTo>
                  <a:cubicBezTo>
                    <a:pt x="7961" y="157"/>
                    <a:pt x="7813" y="5"/>
                    <a:pt x="7627" y="1"/>
                  </a:cubicBezTo>
                  <a:lnTo>
                    <a:pt x="350" y="1"/>
                  </a:lnTo>
                  <a:cubicBezTo>
                    <a:pt x="348" y="1"/>
                    <a:pt x="345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3"/>
            <p:cNvSpPr/>
            <p:nvPr/>
          </p:nvSpPr>
          <p:spPr>
            <a:xfrm>
              <a:off x="4714750" y="2497925"/>
              <a:ext cx="199050" cy="17125"/>
            </a:xfrm>
            <a:custGeom>
              <a:rect b="b" l="l" r="r" t="t"/>
              <a:pathLst>
                <a:path extrusionOk="0" h="685" w="7962">
                  <a:moveTo>
                    <a:pt x="342" y="0"/>
                  </a:moveTo>
                  <a:cubicBezTo>
                    <a:pt x="154" y="0"/>
                    <a:pt x="0" y="152"/>
                    <a:pt x="0" y="343"/>
                  </a:cubicBezTo>
                  <a:cubicBezTo>
                    <a:pt x="0" y="531"/>
                    <a:pt x="154" y="685"/>
                    <a:pt x="342" y="685"/>
                  </a:cubicBezTo>
                  <a:lnTo>
                    <a:pt x="7619" y="685"/>
                  </a:lnTo>
                  <a:cubicBezTo>
                    <a:pt x="7808" y="685"/>
                    <a:pt x="7962" y="531"/>
                    <a:pt x="7962" y="343"/>
                  </a:cubicBezTo>
                  <a:cubicBezTo>
                    <a:pt x="7962" y="152"/>
                    <a:pt x="7808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3"/>
            <p:cNvSpPr/>
            <p:nvPr/>
          </p:nvSpPr>
          <p:spPr>
            <a:xfrm>
              <a:off x="4714750" y="2541400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2" y="1"/>
                  </a:moveTo>
                  <a:cubicBezTo>
                    <a:pt x="154" y="1"/>
                    <a:pt x="0" y="154"/>
                    <a:pt x="0" y="343"/>
                  </a:cubicBezTo>
                  <a:cubicBezTo>
                    <a:pt x="0" y="533"/>
                    <a:pt x="154" y="685"/>
                    <a:pt x="342" y="685"/>
                  </a:cubicBezTo>
                  <a:lnTo>
                    <a:pt x="7619" y="685"/>
                  </a:lnTo>
                  <a:cubicBezTo>
                    <a:pt x="7808" y="685"/>
                    <a:pt x="7962" y="533"/>
                    <a:pt x="7962" y="343"/>
                  </a:cubicBezTo>
                  <a:cubicBezTo>
                    <a:pt x="7962" y="154"/>
                    <a:pt x="7808" y="1"/>
                    <a:pt x="7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3"/>
            <p:cNvSpPr/>
            <p:nvPr/>
          </p:nvSpPr>
          <p:spPr>
            <a:xfrm>
              <a:off x="4714750" y="2584925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2" y="1"/>
                  </a:moveTo>
                  <a:cubicBezTo>
                    <a:pt x="154" y="1"/>
                    <a:pt x="0" y="153"/>
                    <a:pt x="0" y="343"/>
                  </a:cubicBezTo>
                  <a:cubicBezTo>
                    <a:pt x="0" y="531"/>
                    <a:pt x="154" y="685"/>
                    <a:pt x="342" y="685"/>
                  </a:cubicBezTo>
                  <a:lnTo>
                    <a:pt x="7619" y="685"/>
                  </a:lnTo>
                  <a:cubicBezTo>
                    <a:pt x="7808" y="685"/>
                    <a:pt x="7962" y="531"/>
                    <a:pt x="7962" y="343"/>
                  </a:cubicBezTo>
                  <a:cubicBezTo>
                    <a:pt x="7962" y="153"/>
                    <a:pt x="7808" y="1"/>
                    <a:pt x="7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3"/>
            <p:cNvSpPr/>
            <p:nvPr/>
          </p:nvSpPr>
          <p:spPr>
            <a:xfrm>
              <a:off x="4714750" y="2628400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2" y="1"/>
                  </a:moveTo>
                  <a:cubicBezTo>
                    <a:pt x="154" y="1"/>
                    <a:pt x="0" y="155"/>
                    <a:pt x="0" y="343"/>
                  </a:cubicBezTo>
                  <a:cubicBezTo>
                    <a:pt x="0" y="532"/>
                    <a:pt x="154" y="686"/>
                    <a:pt x="342" y="686"/>
                  </a:cubicBezTo>
                  <a:lnTo>
                    <a:pt x="7619" y="686"/>
                  </a:lnTo>
                  <a:cubicBezTo>
                    <a:pt x="7808" y="686"/>
                    <a:pt x="7962" y="532"/>
                    <a:pt x="7962" y="343"/>
                  </a:cubicBezTo>
                  <a:cubicBezTo>
                    <a:pt x="7962" y="155"/>
                    <a:pt x="7808" y="1"/>
                    <a:pt x="7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3"/>
            <p:cNvSpPr/>
            <p:nvPr/>
          </p:nvSpPr>
          <p:spPr>
            <a:xfrm>
              <a:off x="4714750" y="2671900"/>
              <a:ext cx="199050" cy="17175"/>
            </a:xfrm>
            <a:custGeom>
              <a:rect b="b" l="l" r="r" t="t"/>
              <a:pathLst>
                <a:path extrusionOk="0" h="687" w="7962">
                  <a:moveTo>
                    <a:pt x="342" y="0"/>
                  </a:moveTo>
                  <a:cubicBezTo>
                    <a:pt x="154" y="0"/>
                    <a:pt x="0" y="154"/>
                    <a:pt x="0" y="344"/>
                  </a:cubicBezTo>
                  <a:cubicBezTo>
                    <a:pt x="0" y="533"/>
                    <a:pt x="154" y="687"/>
                    <a:pt x="342" y="687"/>
                  </a:cubicBezTo>
                  <a:lnTo>
                    <a:pt x="7619" y="687"/>
                  </a:lnTo>
                  <a:cubicBezTo>
                    <a:pt x="7808" y="687"/>
                    <a:pt x="7962" y="533"/>
                    <a:pt x="7962" y="344"/>
                  </a:cubicBezTo>
                  <a:cubicBezTo>
                    <a:pt x="7962" y="154"/>
                    <a:pt x="7808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3"/>
            <p:cNvSpPr/>
            <p:nvPr/>
          </p:nvSpPr>
          <p:spPr>
            <a:xfrm>
              <a:off x="4714750" y="2715425"/>
              <a:ext cx="199050" cy="17150"/>
            </a:xfrm>
            <a:custGeom>
              <a:rect b="b" l="l" r="r" t="t"/>
              <a:pathLst>
                <a:path extrusionOk="0" h="686" w="7962">
                  <a:moveTo>
                    <a:pt x="342" y="0"/>
                  </a:moveTo>
                  <a:cubicBezTo>
                    <a:pt x="154" y="0"/>
                    <a:pt x="0" y="154"/>
                    <a:pt x="0" y="343"/>
                  </a:cubicBezTo>
                  <a:cubicBezTo>
                    <a:pt x="0" y="531"/>
                    <a:pt x="154" y="685"/>
                    <a:pt x="342" y="685"/>
                  </a:cubicBezTo>
                  <a:lnTo>
                    <a:pt x="7619" y="685"/>
                  </a:lnTo>
                  <a:cubicBezTo>
                    <a:pt x="7808" y="685"/>
                    <a:pt x="7962" y="531"/>
                    <a:pt x="7962" y="343"/>
                  </a:cubicBezTo>
                  <a:cubicBezTo>
                    <a:pt x="7962" y="154"/>
                    <a:pt x="7808" y="0"/>
                    <a:pt x="7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53"/>
            <p:cNvSpPr/>
            <p:nvPr/>
          </p:nvSpPr>
          <p:spPr>
            <a:xfrm>
              <a:off x="4742075" y="2288925"/>
              <a:ext cx="144375" cy="135800"/>
            </a:xfrm>
            <a:custGeom>
              <a:rect b="b" l="l" r="r" t="t"/>
              <a:pathLst>
                <a:path extrusionOk="0" h="5432" w="5775">
                  <a:moveTo>
                    <a:pt x="343" y="1"/>
                  </a:moveTo>
                  <a:cubicBezTo>
                    <a:pt x="155" y="1"/>
                    <a:pt x="1" y="155"/>
                    <a:pt x="1" y="345"/>
                  </a:cubicBezTo>
                  <a:lnTo>
                    <a:pt x="1" y="1153"/>
                  </a:lnTo>
                  <a:cubicBezTo>
                    <a:pt x="5" y="1340"/>
                    <a:pt x="158" y="1488"/>
                    <a:pt x="343" y="1488"/>
                  </a:cubicBezTo>
                  <a:cubicBezTo>
                    <a:pt x="529" y="1488"/>
                    <a:pt x="681" y="1340"/>
                    <a:pt x="686" y="1153"/>
                  </a:cubicBezTo>
                  <a:lnTo>
                    <a:pt x="686" y="687"/>
                  </a:lnTo>
                  <a:lnTo>
                    <a:pt x="2546" y="687"/>
                  </a:lnTo>
                  <a:lnTo>
                    <a:pt x="2546" y="4746"/>
                  </a:lnTo>
                  <a:lnTo>
                    <a:pt x="1868" y="4746"/>
                  </a:lnTo>
                  <a:cubicBezTo>
                    <a:pt x="1865" y="4746"/>
                    <a:pt x="1863" y="4746"/>
                    <a:pt x="1860" y="4746"/>
                  </a:cubicBezTo>
                  <a:cubicBezTo>
                    <a:pt x="1672" y="4746"/>
                    <a:pt x="1518" y="4900"/>
                    <a:pt x="1518" y="5089"/>
                  </a:cubicBezTo>
                  <a:cubicBezTo>
                    <a:pt x="1518" y="5279"/>
                    <a:pt x="1672" y="5431"/>
                    <a:pt x="1860" y="5431"/>
                  </a:cubicBezTo>
                  <a:cubicBezTo>
                    <a:pt x="1863" y="5431"/>
                    <a:pt x="1865" y="5431"/>
                    <a:pt x="1868" y="5431"/>
                  </a:cubicBezTo>
                  <a:lnTo>
                    <a:pt x="3908" y="5431"/>
                  </a:lnTo>
                  <a:cubicBezTo>
                    <a:pt x="3911" y="5431"/>
                    <a:pt x="3913" y="5431"/>
                    <a:pt x="3916" y="5431"/>
                  </a:cubicBezTo>
                  <a:cubicBezTo>
                    <a:pt x="4105" y="5431"/>
                    <a:pt x="4259" y="5279"/>
                    <a:pt x="4259" y="5089"/>
                  </a:cubicBezTo>
                  <a:cubicBezTo>
                    <a:pt x="4259" y="4900"/>
                    <a:pt x="4105" y="4746"/>
                    <a:pt x="3916" y="4746"/>
                  </a:cubicBezTo>
                  <a:cubicBezTo>
                    <a:pt x="3913" y="4746"/>
                    <a:pt x="3911" y="4746"/>
                    <a:pt x="3908" y="4746"/>
                  </a:cubicBezTo>
                  <a:lnTo>
                    <a:pt x="3230" y="4746"/>
                  </a:lnTo>
                  <a:lnTo>
                    <a:pt x="3230" y="687"/>
                  </a:lnTo>
                  <a:lnTo>
                    <a:pt x="5090" y="687"/>
                  </a:lnTo>
                  <a:lnTo>
                    <a:pt x="5090" y="1153"/>
                  </a:lnTo>
                  <a:cubicBezTo>
                    <a:pt x="5095" y="1340"/>
                    <a:pt x="5247" y="1488"/>
                    <a:pt x="5433" y="1488"/>
                  </a:cubicBezTo>
                  <a:cubicBezTo>
                    <a:pt x="5620" y="1488"/>
                    <a:pt x="5771" y="1340"/>
                    <a:pt x="5775" y="1153"/>
                  </a:cubicBezTo>
                  <a:lnTo>
                    <a:pt x="5775" y="345"/>
                  </a:lnTo>
                  <a:cubicBezTo>
                    <a:pt x="5775" y="155"/>
                    <a:pt x="5623" y="1"/>
                    <a:pt x="5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" name="Google Shape;1399;p53"/>
          <p:cNvGrpSpPr/>
          <p:nvPr/>
        </p:nvGrpSpPr>
        <p:grpSpPr>
          <a:xfrm>
            <a:off x="3989928" y="1616431"/>
            <a:ext cx="556395" cy="686232"/>
            <a:chOff x="1521375" y="4797275"/>
            <a:chExt cx="473850" cy="584425"/>
          </a:xfrm>
        </p:grpSpPr>
        <p:sp>
          <p:nvSpPr>
            <p:cNvPr id="1400" name="Google Shape;1400;p53"/>
            <p:cNvSpPr/>
            <p:nvPr/>
          </p:nvSpPr>
          <p:spPr>
            <a:xfrm>
              <a:off x="1521375" y="4797275"/>
              <a:ext cx="473850" cy="584425"/>
            </a:xfrm>
            <a:custGeom>
              <a:rect b="b" l="l" r="r" t="t"/>
              <a:pathLst>
                <a:path extrusionOk="0" h="23377" w="18954">
                  <a:moveTo>
                    <a:pt x="12274" y="2124"/>
                  </a:moveTo>
                  <a:lnTo>
                    <a:pt x="12736" y="3034"/>
                  </a:lnTo>
                  <a:lnTo>
                    <a:pt x="10824" y="3034"/>
                  </a:lnTo>
                  <a:lnTo>
                    <a:pt x="11284" y="2124"/>
                  </a:lnTo>
                  <a:close/>
                  <a:moveTo>
                    <a:pt x="3515" y="995"/>
                  </a:moveTo>
                  <a:cubicBezTo>
                    <a:pt x="3993" y="1801"/>
                    <a:pt x="4509" y="2800"/>
                    <a:pt x="4509" y="3164"/>
                  </a:cubicBezTo>
                  <a:cubicBezTo>
                    <a:pt x="4507" y="3462"/>
                    <a:pt x="4375" y="3742"/>
                    <a:pt x="4146" y="3930"/>
                  </a:cubicBezTo>
                  <a:lnTo>
                    <a:pt x="2884" y="3930"/>
                  </a:lnTo>
                  <a:cubicBezTo>
                    <a:pt x="2654" y="3743"/>
                    <a:pt x="2521" y="3462"/>
                    <a:pt x="2521" y="3164"/>
                  </a:cubicBezTo>
                  <a:cubicBezTo>
                    <a:pt x="2521" y="2800"/>
                    <a:pt x="3035" y="1801"/>
                    <a:pt x="3513" y="995"/>
                  </a:cubicBezTo>
                  <a:close/>
                  <a:moveTo>
                    <a:pt x="4509" y="4615"/>
                  </a:moveTo>
                  <a:lnTo>
                    <a:pt x="4509" y="5021"/>
                  </a:lnTo>
                  <a:lnTo>
                    <a:pt x="2522" y="5021"/>
                  </a:lnTo>
                  <a:lnTo>
                    <a:pt x="2522" y="4615"/>
                  </a:lnTo>
                  <a:close/>
                  <a:moveTo>
                    <a:pt x="4268" y="5705"/>
                  </a:moveTo>
                  <a:lnTo>
                    <a:pt x="4449" y="6855"/>
                  </a:lnTo>
                  <a:lnTo>
                    <a:pt x="2580" y="6855"/>
                  </a:lnTo>
                  <a:lnTo>
                    <a:pt x="2763" y="5705"/>
                  </a:lnTo>
                  <a:close/>
                  <a:moveTo>
                    <a:pt x="12952" y="3720"/>
                  </a:moveTo>
                  <a:lnTo>
                    <a:pt x="12952" y="6855"/>
                  </a:lnTo>
                  <a:lnTo>
                    <a:pt x="10608" y="6855"/>
                  </a:lnTo>
                  <a:lnTo>
                    <a:pt x="10608" y="3720"/>
                  </a:lnTo>
                  <a:close/>
                  <a:moveTo>
                    <a:pt x="8122" y="7540"/>
                  </a:moveTo>
                  <a:lnTo>
                    <a:pt x="8122" y="11712"/>
                  </a:lnTo>
                  <a:cubicBezTo>
                    <a:pt x="8122" y="11999"/>
                    <a:pt x="7890" y="12232"/>
                    <a:pt x="7604" y="12232"/>
                  </a:cubicBezTo>
                  <a:cubicBezTo>
                    <a:pt x="7319" y="12230"/>
                    <a:pt x="7087" y="11998"/>
                    <a:pt x="7087" y="11712"/>
                  </a:cubicBezTo>
                  <a:lnTo>
                    <a:pt x="7087" y="10488"/>
                  </a:lnTo>
                  <a:cubicBezTo>
                    <a:pt x="7108" y="9851"/>
                    <a:pt x="6599" y="9323"/>
                    <a:pt x="5962" y="9323"/>
                  </a:cubicBezTo>
                  <a:cubicBezTo>
                    <a:pt x="5325" y="9323"/>
                    <a:pt x="4816" y="9851"/>
                    <a:pt x="4839" y="10488"/>
                  </a:cubicBezTo>
                  <a:lnTo>
                    <a:pt x="4839" y="12631"/>
                  </a:lnTo>
                  <a:cubicBezTo>
                    <a:pt x="4833" y="12897"/>
                    <a:pt x="4616" y="13112"/>
                    <a:pt x="4347" y="13112"/>
                  </a:cubicBezTo>
                  <a:cubicBezTo>
                    <a:pt x="4081" y="13112"/>
                    <a:pt x="3861" y="12897"/>
                    <a:pt x="3857" y="12631"/>
                  </a:cubicBezTo>
                  <a:lnTo>
                    <a:pt x="3857" y="7540"/>
                  </a:lnTo>
                  <a:close/>
                  <a:moveTo>
                    <a:pt x="16286" y="9625"/>
                  </a:moveTo>
                  <a:cubicBezTo>
                    <a:pt x="17381" y="9626"/>
                    <a:pt x="18268" y="10512"/>
                    <a:pt x="18269" y="11608"/>
                  </a:cubicBezTo>
                  <a:lnTo>
                    <a:pt x="18269" y="17536"/>
                  </a:lnTo>
                  <a:cubicBezTo>
                    <a:pt x="18268" y="18629"/>
                    <a:pt x="17381" y="19517"/>
                    <a:pt x="16286" y="19519"/>
                  </a:cubicBezTo>
                  <a:lnTo>
                    <a:pt x="14768" y="19519"/>
                  </a:lnTo>
                  <a:lnTo>
                    <a:pt x="14768" y="18484"/>
                  </a:lnTo>
                  <a:lnTo>
                    <a:pt x="15868" y="18484"/>
                  </a:lnTo>
                  <a:cubicBezTo>
                    <a:pt x="16608" y="18483"/>
                    <a:pt x="17207" y="17884"/>
                    <a:pt x="17209" y="17144"/>
                  </a:cubicBezTo>
                  <a:lnTo>
                    <a:pt x="17209" y="11999"/>
                  </a:lnTo>
                  <a:cubicBezTo>
                    <a:pt x="17207" y="11260"/>
                    <a:pt x="16608" y="10660"/>
                    <a:pt x="15868" y="10659"/>
                  </a:cubicBezTo>
                  <a:lnTo>
                    <a:pt x="14768" y="10659"/>
                  </a:lnTo>
                  <a:lnTo>
                    <a:pt x="14768" y="9625"/>
                  </a:lnTo>
                  <a:close/>
                  <a:moveTo>
                    <a:pt x="6120" y="0"/>
                  </a:moveTo>
                  <a:cubicBezTo>
                    <a:pt x="5932" y="0"/>
                    <a:pt x="5778" y="154"/>
                    <a:pt x="5778" y="343"/>
                  </a:cubicBezTo>
                  <a:lnTo>
                    <a:pt x="5778" y="2485"/>
                  </a:lnTo>
                  <a:cubicBezTo>
                    <a:pt x="5774" y="2677"/>
                    <a:pt x="5929" y="2835"/>
                    <a:pt x="6120" y="2835"/>
                  </a:cubicBezTo>
                  <a:cubicBezTo>
                    <a:pt x="6312" y="2835"/>
                    <a:pt x="6467" y="2677"/>
                    <a:pt x="6463" y="2485"/>
                  </a:cubicBezTo>
                  <a:lnTo>
                    <a:pt x="6463" y="685"/>
                  </a:lnTo>
                  <a:lnTo>
                    <a:pt x="8768" y="685"/>
                  </a:lnTo>
                  <a:lnTo>
                    <a:pt x="8768" y="1840"/>
                  </a:lnTo>
                  <a:lnTo>
                    <a:pt x="8192" y="1840"/>
                  </a:lnTo>
                  <a:cubicBezTo>
                    <a:pt x="8189" y="1840"/>
                    <a:pt x="8187" y="1840"/>
                    <a:pt x="8184" y="1840"/>
                  </a:cubicBezTo>
                  <a:cubicBezTo>
                    <a:pt x="7995" y="1840"/>
                    <a:pt x="7841" y="1992"/>
                    <a:pt x="7841" y="2182"/>
                  </a:cubicBezTo>
                  <a:cubicBezTo>
                    <a:pt x="7841" y="2371"/>
                    <a:pt x="7995" y="2525"/>
                    <a:pt x="8184" y="2525"/>
                  </a:cubicBezTo>
                  <a:cubicBezTo>
                    <a:pt x="8187" y="2525"/>
                    <a:pt x="8189" y="2525"/>
                    <a:pt x="8192" y="2525"/>
                  </a:cubicBezTo>
                  <a:lnTo>
                    <a:pt x="8768" y="2525"/>
                  </a:lnTo>
                  <a:lnTo>
                    <a:pt x="8768" y="3137"/>
                  </a:lnTo>
                  <a:lnTo>
                    <a:pt x="7821" y="3137"/>
                  </a:lnTo>
                  <a:cubicBezTo>
                    <a:pt x="7818" y="3137"/>
                    <a:pt x="7815" y="3137"/>
                    <a:pt x="7813" y="3137"/>
                  </a:cubicBezTo>
                  <a:cubicBezTo>
                    <a:pt x="7623" y="3137"/>
                    <a:pt x="7470" y="3290"/>
                    <a:pt x="7470" y="3479"/>
                  </a:cubicBezTo>
                  <a:cubicBezTo>
                    <a:pt x="7470" y="3668"/>
                    <a:pt x="7623" y="3822"/>
                    <a:pt x="7813" y="3822"/>
                  </a:cubicBezTo>
                  <a:cubicBezTo>
                    <a:pt x="7815" y="3822"/>
                    <a:pt x="7818" y="3822"/>
                    <a:pt x="7821" y="3822"/>
                  </a:cubicBezTo>
                  <a:lnTo>
                    <a:pt x="8768" y="3822"/>
                  </a:lnTo>
                  <a:lnTo>
                    <a:pt x="8768" y="4434"/>
                  </a:lnTo>
                  <a:lnTo>
                    <a:pt x="8192" y="4434"/>
                  </a:lnTo>
                  <a:cubicBezTo>
                    <a:pt x="8189" y="4434"/>
                    <a:pt x="8187" y="4434"/>
                    <a:pt x="8184" y="4434"/>
                  </a:cubicBezTo>
                  <a:cubicBezTo>
                    <a:pt x="7995" y="4434"/>
                    <a:pt x="7841" y="4587"/>
                    <a:pt x="7841" y="4776"/>
                  </a:cubicBezTo>
                  <a:cubicBezTo>
                    <a:pt x="7841" y="4966"/>
                    <a:pt x="7995" y="5119"/>
                    <a:pt x="8184" y="5119"/>
                  </a:cubicBezTo>
                  <a:cubicBezTo>
                    <a:pt x="8187" y="5119"/>
                    <a:pt x="8189" y="5119"/>
                    <a:pt x="8192" y="5118"/>
                  </a:cubicBezTo>
                  <a:lnTo>
                    <a:pt x="8768" y="5118"/>
                  </a:lnTo>
                  <a:lnTo>
                    <a:pt x="8768" y="5731"/>
                  </a:lnTo>
                  <a:lnTo>
                    <a:pt x="7821" y="5731"/>
                  </a:lnTo>
                  <a:cubicBezTo>
                    <a:pt x="7818" y="5731"/>
                    <a:pt x="7815" y="5731"/>
                    <a:pt x="7813" y="5731"/>
                  </a:cubicBezTo>
                  <a:cubicBezTo>
                    <a:pt x="7623" y="5731"/>
                    <a:pt x="7470" y="5884"/>
                    <a:pt x="7470" y="6073"/>
                  </a:cubicBezTo>
                  <a:cubicBezTo>
                    <a:pt x="7470" y="6263"/>
                    <a:pt x="7623" y="6416"/>
                    <a:pt x="7813" y="6416"/>
                  </a:cubicBezTo>
                  <a:cubicBezTo>
                    <a:pt x="7815" y="6416"/>
                    <a:pt x="7818" y="6416"/>
                    <a:pt x="7821" y="6415"/>
                  </a:cubicBezTo>
                  <a:lnTo>
                    <a:pt x="8768" y="6415"/>
                  </a:lnTo>
                  <a:lnTo>
                    <a:pt x="8768" y="6855"/>
                  </a:lnTo>
                  <a:lnTo>
                    <a:pt x="6463" y="6855"/>
                  </a:lnTo>
                  <a:lnTo>
                    <a:pt x="6463" y="3853"/>
                  </a:lnTo>
                  <a:cubicBezTo>
                    <a:pt x="6458" y="3668"/>
                    <a:pt x="6306" y="3518"/>
                    <a:pt x="6120" y="3518"/>
                  </a:cubicBezTo>
                  <a:cubicBezTo>
                    <a:pt x="5935" y="3518"/>
                    <a:pt x="5782" y="3668"/>
                    <a:pt x="5778" y="3853"/>
                  </a:cubicBezTo>
                  <a:lnTo>
                    <a:pt x="5778" y="6855"/>
                  </a:lnTo>
                  <a:lnTo>
                    <a:pt x="5142" y="6855"/>
                  </a:lnTo>
                  <a:lnTo>
                    <a:pt x="4957" y="5687"/>
                  </a:lnTo>
                  <a:cubicBezTo>
                    <a:pt x="5098" y="5641"/>
                    <a:pt x="5192" y="5510"/>
                    <a:pt x="5192" y="5362"/>
                  </a:cubicBezTo>
                  <a:lnTo>
                    <a:pt x="5192" y="4273"/>
                  </a:lnTo>
                  <a:cubicBezTo>
                    <a:pt x="5192" y="4138"/>
                    <a:pt x="5113" y="4016"/>
                    <a:pt x="4990" y="3961"/>
                  </a:cubicBezTo>
                  <a:cubicBezTo>
                    <a:pt x="5124" y="3716"/>
                    <a:pt x="5193" y="3441"/>
                    <a:pt x="5192" y="3163"/>
                  </a:cubicBezTo>
                  <a:cubicBezTo>
                    <a:pt x="5192" y="2366"/>
                    <a:pt x="4036" y="520"/>
                    <a:pt x="3803" y="158"/>
                  </a:cubicBezTo>
                  <a:cubicBezTo>
                    <a:pt x="3736" y="53"/>
                    <a:pt x="3626" y="1"/>
                    <a:pt x="3515" y="1"/>
                  </a:cubicBezTo>
                  <a:cubicBezTo>
                    <a:pt x="3405" y="1"/>
                    <a:pt x="3295" y="53"/>
                    <a:pt x="3227" y="158"/>
                  </a:cubicBezTo>
                  <a:cubicBezTo>
                    <a:pt x="2995" y="521"/>
                    <a:pt x="1839" y="2366"/>
                    <a:pt x="1839" y="3163"/>
                  </a:cubicBezTo>
                  <a:cubicBezTo>
                    <a:pt x="1839" y="3441"/>
                    <a:pt x="1907" y="3716"/>
                    <a:pt x="2041" y="3961"/>
                  </a:cubicBezTo>
                  <a:cubicBezTo>
                    <a:pt x="1917" y="4016"/>
                    <a:pt x="1839" y="4138"/>
                    <a:pt x="1839" y="4273"/>
                  </a:cubicBezTo>
                  <a:lnTo>
                    <a:pt x="1839" y="5362"/>
                  </a:lnTo>
                  <a:cubicBezTo>
                    <a:pt x="1839" y="5510"/>
                    <a:pt x="1933" y="5642"/>
                    <a:pt x="2074" y="5687"/>
                  </a:cubicBezTo>
                  <a:lnTo>
                    <a:pt x="1888" y="6855"/>
                  </a:lnTo>
                  <a:lnTo>
                    <a:pt x="336" y="6855"/>
                  </a:lnTo>
                  <a:cubicBezTo>
                    <a:pt x="149" y="6859"/>
                    <a:pt x="1" y="7012"/>
                    <a:pt x="1" y="7197"/>
                  </a:cubicBezTo>
                  <a:cubicBezTo>
                    <a:pt x="1" y="7383"/>
                    <a:pt x="149" y="7535"/>
                    <a:pt x="336" y="7540"/>
                  </a:cubicBezTo>
                  <a:lnTo>
                    <a:pt x="892" y="7540"/>
                  </a:lnTo>
                  <a:lnTo>
                    <a:pt x="892" y="9993"/>
                  </a:lnTo>
                  <a:cubicBezTo>
                    <a:pt x="896" y="10179"/>
                    <a:pt x="1047" y="10328"/>
                    <a:pt x="1234" y="10328"/>
                  </a:cubicBezTo>
                  <a:cubicBezTo>
                    <a:pt x="1420" y="10328"/>
                    <a:pt x="1571" y="10179"/>
                    <a:pt x="1575" y="9993"/>
                  </a:cubicBezTo>
                  <a:lnTo>
                    <a:pt x="1575" y="7540"/>
                  </a:lnTo>
                  <a:lnTo>
                    <a:pt x="3174" y="7540"/>
                  </a:lnTo>
                  <a:lnTo>
                    <a:pt x="3174" y="12629"/>
                  </a:lnTo>
                  <a:cubicBezTo>
                    <a:pt x="3165" y="13285"/>
                    <a:pt x="3695" y="13820"/>
                    <a:pt x="4349" y="13820"/>
                  </a:cubicBezTo>
                  <a:cubicBezTo>
                    <a:pt x="5003" y="13820"/>
                    <a:pt x="5533" y="13285"/>
                    <a:pt x="5524" y="12629"/>
                  </a:cubicBezTo>
                  <a:lnTo>
                    <a:pt x="5524" y="10488"/>
                  </a:lnTo>
                  <a:cubicBezTo>
                    <a:pt x="5528" y="10248"/>
                    <a:pt x="5724" y="10057"/>
                    <a:pt x="5964" y="10057"/>
                  </a:cubicBezTo>
                  <a:cubicBezTo>
                    <a:pt x="6203" y="10057"/>
                    <a:pt x="6399" y="10248"/>
                    <a:pt x="6403" y="10488"/>
                  </a:cubicBezTo>
                  <a:lnTo>
                    <a:pt x="6403" y="11712"/>
                  </a:lnTo>
                  <a:cubicBezTo>
                    <a:pt x="6412" y="12371"/>
                    <a:pt x="6947" y="12900"/>
                    <a:pt x="7606" y="12900"/>
                  </a:cubicBezTo>
                  <a:cubicBezTo>
                    <a:pt x="8265" y="12900"/>
                    <a:pt x="8800" y="12371"/>
                    <a:pt x="8809" y="11712"/>
                  </a:cubicBezTo>
                  <a:lnTo>
                    <a:pt x="8809" y="7540"/>
                  </a:lnTo>
                  <a:lnTo>
                    <a:pt x="14085" y="7540"/>
                  </a:lnTo>
                  <a:lnTo>
                    <a:pt x="14085" y="15283"/>
                  </a:lnTo>
                  <a:cubicBezTo>
                    <a:pt x="14089" y="15468"/>
                    <a:pt x="14242" y="15618"/>
                    <a:pt x="14427" y="15618"/>
                  </a:cubicBezTo>
                  <a:cubicBezTo>
                    <a:pt x="14613" y="15618"/>
                    <a:pt x="14765" y="15468"/>
                    <a:pt x="14770" y="15283"/>
                  </a:cubicBezTo>
                  <a:lnTo>
                    <a:pt x="14770" y="11345"/>
                  </a:lnTo>
                  <a:lnTo>
                    <a:pt x="15869" y="11345"/>
                  </a:lnTo>
                  <a:cubicBezTo>
                    <a:pt x="16231" y="11345"/>
                    <a:pt x="16525" y="11638"/>
                    <a:pt x="16525" y="11999"/>
                  </a:cubicBezTo>
                  <a:lnTo>
                    <a:pt x="16525" y="17142"/>
                  </a:lnTo>
                  <a:cubicBezTo>
                    <a:pt x="16525" y="17505"/>
                    <a:pt x="16231" y="17798"/>
                    <a:pt x="15869" y="17798"/>
                  </a:cubicBezTo>
                  <a:lnTo>
                    <a:pt x="14768" y="17798"/>
                  </a:lnTo>
                  <a:lnTo>
                    <a:pt x="14768" y="16649"/>
                  </a:lnTo>
                  <a:cubicBezTo>
                    <a:pt x="14764" y="16463"/>
                    <a:pt x="14613" y="16315"/>
                    <a:pt x="14426" y="16315"/>
                  </a:cubicBezTo>
                  <a:cubicBezTo>
                    <a:pt x="14240" y="16315"/>
                    <a:pt x="14089" y="16463"/>
                    <a:pt x="14085" y="16649"/>
                  </a:cubicBezTo>
                  <a:lnTo>
                    <a:pt x="14085" y="21666"/>
                  </a:lnTo>
                  <a:cubicBezTo>
                    <a:pt x="14084" y="22232"/>
                    <a:pt x="13625" y="22692"/>
                    <a:pt x="13058" y="22692"/>
                  </a:cubicBezTo>
                  <a:lnTo>
                    <a:pt x="2602" y="22692"/>
                  </a:lnTo>
                  <a:cubicBezTo>
                    <a:pt x="2036" y="22692"/>
                    <a:pt x="1577" y="22232"/>
                    <a:pt x="1577" y="21666"/>
                  </a:cubicBezTo>
                  <a:lnTo>
                    <a:pt x="1577" y="11361"/>
                  </a:lnTo>
                  <a:cubicBezTo>
                    <a:pt x="1577" y="11173"/>
                    <a:pt x="1423" y="11019"/>
                    <a:pt x="1234" y="11019"/>
                  </a:cubicBezTo>
                  <a:cubicBezTo>
                    <a:pt x="1046" y="11019"/>
                    <a:pt x="892" y="11173"/>
                    <a:pt x="892" y="11361"/>
                  </a:cubicBezTo>
                  <a:lnTo>
                    <a:pt x="892" y="21666"/>
                  </a:lnTo>
                  <a:cubicBezTo>
                    <a:pt x="893" y="22610"/>
                    <a:pt x="1658" y="23375"/>
                    <a:pt x="2602" y="23376"/>
                  </a:cubicBezTo>
                  <a:lnTo>
                    <a:pt x="13059" y="23376"/>
                  </a:lnTo>
                  <a:cubicBezTo>
                    <a:pt x="14004" y="23375"/>
                    <a:pt x="14768" y="22610"/>
                    <a:pt x="14770" y="21666"/>
                  </a:cubicBezTo>
                  <a:lnTo>
                    <a:pt x="14770" y="20202"/>
                  </a:lnTo>
                  <a:lnTo>
                    <a:pt x="16287" y="20202"/>
                  </a:lnTo>
                  <a:cubicBezTo>
                    <a:pt x="17758" y="20202"/>
                    <a:pt x="18954" y="19005"/>
                    <a:pt x="18954" y="17534"/>
                  </a:cubicBezTo>
                  <a:lnTo>
                    <a:pt x="18954" y="11606"/>
                  </a:lnTo>
                  <a:cubicBezTo>
                    <a:pt x="18954" y="10137"/>
                    <a:pt x="17757" y="8940"/>
                    <a:pt x="16287" y="8940"/>
                  </a:cubicBezTo>
                  <a:lnTo>
                    <a:pt x="14768" y="8940"/>
                  </a:lnTo>
                  <a:lnTo>
                    <a:pt x="14768" y="7540"/>
                  </a:lnTo>
                  <a:lnTo>
                    <a:pt x="15324" y="7540"/>
                  </a:lnTo>
                  <a:cubicBezTo>
                    <a:pt x="15514" y="7540"/>
                    <a:pt x="15666" y="7386"/>
                    <a:pt x="15666" y="7197"/>
                  </a:cubicBezTo>
                  <a:cubicBezTo>
                    <a:pt x="15666" y="7009"/>
                    <a:pt x="15514" y="6855"/>
                    <a:pt x="15324" y="6855"/>
                  </a:cubicBezTo>
                  <a:lnTo>
                    <a:pt x="13637" y="6855"/>
                  </a:lnTo>
                  <a:lnTo>
                    <a:pt x="13637" y="3379"/>
                  </a:lnTo>
                  <a:cubicBezTo>
                    <a:pt x="13637" y="3325"/>
                    <a:pt x="13624" y="3272"/>
                    <a:pt x="13600" y="3225"/>
                  </a:cubicBezTo>
                  <a:cubicBezTo>
                    <a:pt x="13599" y="3224"/>
                    <a:pt x="13599" y="3222"/>
                    <a:pt x="13599" y="3221"/>
                  </a:cubicBezTo>
                  <a:lnTo>
                    <a:pt x="12086" y="234"/>
                  </a:lnTo>
                  <a:cubicBezTo>
                    <a:pt x="12022" y="109"/>
                    <a:pt x="11901" y="47"/>
                    <a:pt x="11780" y="47"/>
                  </a:cubicBezTo>
                  <a:cubicBezTo>
                    <a:pt x="11660" y="47"/>
                    <a:pt x="11539" y="109"/>
                    <a:pt x="11475" y="234"/>
                  </a:cubicBezTo>
                  <a:lnTo>
                    <a:pt x="9962" y="3221"/>
                  </a:lnTo>
                  <a:cubicBezTo>
                    <a:pt x="9962" y="3222"/>
                    <a:pt x="9962" y="3224"/>
                    <a:pt x="9960" y="3225"/>
                  </a:cubicBezTo>
                  <a:cubicBezTo>
                    <a:pt x="9937" y="3273"/>
                    <a:pt x="9924" y="3325"/>
                    <a:pt x="9924" y="3379"/>
                  </a:cubicBezTo>
                  <a:lnTo>
                    <a:pt x="9924" y="6855"/>
                  </a:lnTo>
                  <a:lnTo>
                    <a:pt x="9454" y="6855"/>
                  </a:lnTo>
                  <a:lnTo>
                    <a:pt x="9454" y="343"/>
                  </a:lnTo>
                  <a:cubicBezTo>
                    <a:pt x="9454" y="154"/>
                    <a:pt x="9300" y="0"/>
                    <a:pt x="9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3"/>
            <p:cNvSpPr/>
            <p:nvPr/>
          </p:nvSpPr>
          <p:spPr>
            <a:xfrm>
              <a:off x="1663925" y="5148650"/>
              <a:ext cx="95675" cy="123375"/>
            </a:xfrm>
            <a:custGeom>
              <a:rect b="b" l="l" r="r" t="t"/>
              <a:pathLst>
                <a:path extrusionOk="0" h="4935" w="3827">
                  <a:moveTo>
                    <a:pt x="1913" y="878"/>
                  </a:moveTo>
                  <a:cubicBezTo>
                    <a:pt x="2468" y="1568"/>
                    <a:pt x="3143" y="2559"/>
                    <a:pt x="3143" y="3022"/>
                  </a:cubicBezTo>
                  <a:cubicBezTo>
                    <a:pt x="3141" y="3700"/>
                    <a:pt x="2592" y="4249"/>
                    <a:pt x="1913" y="4251"/>
                  </a:cubicBezTo>
                  <a:cubicBezTo>
                    <a:pt x="1235" y="4249"/>
                    <a:pt x="685" y="3700"/>
                    <a:pt x="684" y="3022"/>
                  </a:cubicBezTo>
                  <a:cubicBezTo>
                    <a:pt x="684" y="2559"/>
                    <a:pt x="1358" y="1568"/>
                    <a:pt x="1913" y="878"/>
                  </a:cubicBezTo>
                  <a:close/>
                  <a:moveTo>
                    <a:pt x="1914" y="1"/>
                  </a:moveTo>
                  <a:cubicBezTo>
                    <a:pt x="1818" y="1"/>
                    <a:pt x="1723" y="40"/>
                    <a:pt x="1656" y="119"/>
                  </a:cubicBezTo>
                  <a:cubicBezTo>
                    <a:pt x="1638" y="137"/>
                    <a:pt x="1247" y="592"/>
                    <a:pt x="848" y="1161"/>
                  </a:cubicBezTo>
                  <a:cubicBezTo>
                    <a:pt x="278" y="1976"/>
                    <a:pt x="0" y="2584"/>
                    <a:pt x="0" y="3022"/>
                  </a:cubicBezTo>
                  <a:cubicBezTo>
                    <a:pt x="0" y="4078"/>
                    <a:pt x="856" y="4934"/>
                    <a:pt x="1914" y="4934"/>
                  </a:cubicBezTo>
                  <a:cubicBezTo>
                    <a:pt x="2970" y="4934"/>
                    <a:pt x="3826" y="4078"/>
                    <a:pt x="3826" y="3022"/>
                  </a:cubicBezTo>
                  <a:cubicBezTo>
                    <a:pt x="3826" y="2584"/>
                    <a:pt x="3549" y="1976"/>
                    <a:pt x="2979" y="1161"/>
                  </a:cubicBezTo>
                  <a:cubicBezTo>
                    <a:pt x="2581" y="592"/>
                    <a:pt x="2188" y="138"/>
                    <a:pt x="2172" y="119"/>
                  </a:cubicBezTo>
                  <a:cubicBezTo>
                    <a:pt x="2104" y="40"/>
                    <a:pt x="2009" y="1"/>
                    <a:pt x="19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54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ACADEMICS: INCLUDE LESSON PLANS</a:t>
            </a:r>
            <a:r>
              <a:rPr lang="en"/>
              <a:t> </a:t>
            </a:r>
            <a:endParaRPr/>
          </a:p>
        </p:txBody>
      </p:sp>
      <p:graphicFrame>
        <p:nvGraphicFramePr>
          <p:cNvPr id="1407" name="Google Shape;1407;p54"/>
          <p:cNvGraphicFramePr/>
          <p:nvPr/>
        </p:nvGraphicFramePr>
        <p:xfrm>
          <a:off x="390250" y="518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{F931D216-AFCD-43FF-8BB8-E64DEA1B4B88}</a:tableStyleId>
              </a:tblPr>
              <a:tblGrid>
                <a:gridCol w="1530225"/>
                <a:gridCol w="2059475"/>
                <a:gridCol w="1981000"/>
                <a:gridCol w="2149675"/>
              </a:tblGrid>
              <a:tr h="703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WEEK 1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WEEK 2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WEEK 3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</a:tr>
              <a:tr h="934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LESSON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Thesis Writing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D7EF">
                        <a:alpha val="56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Research &amp; Citations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D7EF">
                        <a:alpha val="56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Peer Review &amp; Revision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D7EF">
                        <a:alpha val="56250"/>
                      </a:srgbClr>
                    </a:solidFill>
                  </a:tcPr>
                </a:tc>
              </a:tr>
              <a:tr h="1388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EXERCISE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Write and rewrite the thesis to a well-known argument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>
                        <a:alpha val="370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APA citation jeopardy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>
                        <a:alpha val="370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Checklist overview to make sure your paper is doing what it needs to be doing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>
                        <a:alpha val="37050"/>
                      </a:srgbClr>
                    </a:solidFill>
                  </a:tcPr>
                </a:tc>
              </a:tr>
              <a:tr h="1152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PRACTICE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9B2B">
                        <a:alpha val="468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Write your own thesis and have your partner rewrite.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524D">
                        <a:alpha val="31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Cite one of your sources and have your table check it.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524D">
                        <a:alpha val="312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Peer review with a partner using the “compliment sandwich”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524D">
                        <a:alpha val="3125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55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INCLUDE RUBRICS &amp; ASSIGNMENTS</a:t>
            </a:r>
            <a:endParaRPr/>
          </a:p>
        </p:txBody>
      </p:sp>
      <p:pic>
        <p:nvPicPr>
          <p:cNvPr id="1413" name="Google Shape;141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825" y="152400"/>
            <a:ext cx="655127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56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TCC REQUIRMENTS OVERVIEW</a:t>
            </a:r>
            <a:endParaRPr/>
          </a:p>
        </p:txBody>
      </p:sp>
      <p:pic>
        <p:nvPicPr>
          <p:cNvPr id="1419" name="Google Shape;1419;p56"/>
          <p:cNvPicPr preferRelativeResize="0"/>
          <p:nvPr/>
        </p:nvPicPr>
        <p:blipFill rotWithShape="1">
          <a:blip r:embed="rId3">
            <a:alphaModFix/>
          </a:blip>
          <a:srcRect b="7007" l="0" r="0" t="3953"/>
          <a:stretch/>
        </p:blipFill>
        <p:spPr>
          <a:xfrm>
            <a:off x="359325" y="70287"/>
            <a:ext cx="7301998" cy="5002926"/>
          </a:xfrm>
          <a:prstGeom prst="rect">
            <a:avLst/>
          </a:prstGeom>
          <a:noFill/>
          <a:ln>
            <a:noFill/>
          </a:ln>
        </p:spPr>
      </p:pic>
      <p:sp>
        <p:nvSpPr>
          <p:cNvPr id="1420" name="Google Shape;1420;p56"/>
          <p:cNvSpPr/>
          <p:nvPr/>
        </p:nvSpPr>
        <p:spPr>
          <a:xfrm>
            <a:off x="545975" y="509425"/>
            <a:ext cx="4134600" cy="7938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57"/>
          <p:cNvSpPr txBox="1"/>
          <p:nvPr>
            <p:ph type="title"/>
          </p:nvPr>
        </p:nvSpPr>
        <p:spPr>
          <a:xfrm>
            <a:off x="252525" y="2242400"/>
            <a:ext cx="3565500" cy="261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Industry/ Gov’t/NonProfit Job Seekers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58"/>
          <p:cNvSpPr txBox="1"/>
          <p:nvPr>
            <p:ph type="title"/>
          </p:nvPr>
        </p:nvSpPr>
        <p:spPr>
          <a:xfrm rot="-5400000">
            <a:off x="5033475" y="580625"/>
            <a:ext cx="7059600" cy="4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LESSONS</a:t>
            </a:r>
            <a:endParaRPr/>
          </a:p>
        </p:txBody>
      </p:sp>
      <p:grpSp>
        <p:nvGrpSpPr>
          <p:cNvPr id="1431" name="Google Shape;1431;p58"/>
          <p:cNvGrpSpPr/>
          <p:nvPr/>
        </p:nvGrpSpPr>
        <p:grpSpPr>
          <a:xfrm>
            <a:off x="2842519" y="1791782"/>
            <a:ext cx="2517671" cy="2517411"/>
            <a:chOff x="3493534" y="2173354"/>
            <a:chExt cx="513926" cy="513904"/>
          </a:xfrm>
        </p:grpSpPr>
        <p:sp>
          <p:nvSpPr>
            <p:cNvPr id="1432" name="Google Shape;1432;p58"/>
            <p:cNvSpPr/>
            <p:nvPr/>
          </p:nvSpPr>
          <p:spPr>
            <a:xfrm>
              <a:off x="3493534" y="2290183"/>
              <a:ext cx="219900" cy="219900"/>
            </a:xfrm>
            <a:prstGeom prst="ellipse">
              <a:avLst/>
            </a:pr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58"/>
            <p:cNvSpPr/>
            <p:nvPr/>
          </p:nvSpPr>
          <p:spPr>
            <a:xfrm>
              <a:off x="3547823" y="2467358"/>
              <a:ext cx="219900" cy="219900"/>
            </a:xfrm>
            <a:prstGeom prst="ellipse">
              <a:avLst/>
            </a:pr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58"/>
            <p:cNvSpPr/>
            <p:nvPr/>
          </p:nvSpPr>
          <p:spPr>
            <a:xfrm>
              <a:off x="3734138" y="2467358"/>
              <a:ext cx="219900" cy="219900"/>
            </a:xfrm>
            <a:prstGeom prst="ellipse">
              <a:avLst/>
            </a:prstGeom>
            <a:solidFill>
              <a:srgbClr val="FFD966">
                <a:alpha val="3705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58"/>
            <p:cNvSpPr/>
            <p:nvPr/>
          </p:nvSpPr>
          <p:spPr>
            <a:xfrm>
              <a:off x="3787560" y="2288011"/>
              <a:ext cx="219900" cy="219900"/>
            </a:xfrm>
            <a:prstGeom prst="ellipse">
              <a:avLst/>
            </a:pr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58"/>
            <p:cNvSpPr/>
            <p:nvPr/>
          </p:nvSpPr>
          <p:spPr>
            <a:xfrm>
              <a:off x="3637290" y="2173354"/>
              <a:ext cx="219900" cy="219900"/>
            </a:xfrm>
            <a:prstGeom prst="ellipse">
              <a:avLst/>
            </a:pr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7" name="Google Shape;1437;p58"/>
          <p:cNvSpPr txBox="1"/>
          <p:nvPr>
            <p:ph idx="4294967295" type="title"/>
          </p:nvPr>
        </p:nvSpPr>
        <p:spPr>
          <a:xfrm>
            <a:off x="3070800" y="478799"/>
            <a:ext cx="2029200" cy="3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HAVE A FOCUS</a:t>
            </a:r>
            <a:endParaRPr sz="1400"/>
          </a:p>
        </p:txBody>
      </p:sp>
      <p:sp>
        <p:nvSpPr>
          <p:cNvPr id="1438" name="Google Shape;1438;p58"/>
          <p:cNvSpPr txBox="1"/>
          <p:nvPr>
            <p:ph idx="4294967295" type="subTitle"/>
          </p:nvPr>
        </p:nvSpPr>
        <p:spPr>
          <a:xfrm>
            <a:off x="2714550" y="819875"/>
            <a:ext cx="27417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What is the goal of your site? What </a:t>
            </a:r>
            <a:r>
              <a:rPr i="1" lang="en" sz="1300"/>
              <a:t>kind</a:t>
            </a:r>
            <a:r>
              <a:rPr lang="en" sz="1300"/>
              <a:t> of worker are you?</a:t>
            </a:r>
            <a:endParaRPr sz="1300"/>
          </a:p>
        </p:txBody>
      </p:sp>
      <p:sp>
        <p:nvSpPr>
          <p:cNvPr id="1439" name="Google Shape;1439;p58"/>
          <p:cNvSpPr txBox="1"/>
          <p:nvPr>
            <p:ph idx="4294967295" type="title"/>
          </p:nvPr>
        </p:nvSpPr>
        <p:spPr>
          <a:xfrm>
            <a:off x="5573412" y="1686050"/>
            <a:ext cx="2552700" cy="3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SHOWCASE PROJECTS</a:t>
            </a:r>
            <a:endParaRPr sz="1400"/>
          </a:p>
        </p:txBody>
      </p:sp>
      <p:sp>
        <p:nvSpPr>
          <p:cNvPr id="1440" name="Google Shape;1440;p58"/>
          <p:cNvSpPr txBox="1"/>
          <p:nvPr>
            <p:ph idx="4294967295" type="subTitle"/>
          </p:nvPr>
        </p:nvSpPr>
        <p:spPr>
          <a:xfrm>
            <a:off x="5573414" y="1985700"/>
            <a:ext cx="22068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Seriously. This gives employers tangible evidence of your work ability.</a:t>
            </a:r>
            <a:endParaRPr sz="1300"/>
          </a:p>
        </p:txBody>
      </p:sp>
      <p:sp>
        <p:nvSpPr>
          <p:cNvPr id="1441" name="Google Shape;1441;p58"/>
          <p:cNvSpPr txBox="1"/>
          <p:nvPr>
            <p:ph idx="4294967295" type="title"/>
          </p:nvPr>
        </p:nvSpPr>
        <p:spPr>
          <a:xfrm>
            <a:off x="5662213" y="3269974"/>
            <a:ext cx="2029200" cy="3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INFO</a:t>
            </a:r>
            <a:endParaRPr sz="1400"/>
          </a:p>
        </p:txBody>
      </p:sp>
      <p:sp>
        <p:nvSpPr>
          <p:cNvPr id="1442" name="Google Shape;1442;p58"/>
          <p:cNvSpPr txBox="1"/>
          <p:nvPr>
            <p:ph idx="4294967295" type="subTitle"/>
          </p:nvPr>
        </p:nvSpPr>
        <p:spPr>
          <a:xfrm>
            <a:off x="5662225" y="3569629"/>
            <a:ext cx="20292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Make sure employers have a clear way to contact you from the get-go!</a:t>
            </a:r>
            <a:endParaRPr sz="1300"/>
          </a:p>
        </p:txBody>
      </p:sp>
      <p:sp>
        <p:nvSpPr>
          <p:cNvPr id="1443" name="Google Shape;1443;p58"/>
          <p:cNvSpPr txBox="1"/>
          <p:nvPr>
            <p:ph idx="4294967295" type="title"/>
          </p:nvPr>
        </p:nvSpPr>
        <p:spPr>
          <a:xfrm>
            <a:off x="599263" y="1867974"/>
            <a:ext cx="2029200" cy="3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REFERENCES</a:t>
            </a:r>
            <a:endParaRPr sz="1400"/>
          </a:p>
        </p:txBody>
      </p:sp>
      <p:sp>
        <p:nvSpPr>
          <p:cNvPr id="1444" name="Google Shape;1444;p58"/>
          <p:cNvSpPr txBox="1"/>
          <p:nvPr>
            <p:ph idx="4294967295" type="subTitle"/>
          </p:nvPr>
        </p:nvSpPr>
        <p:spPr>
          <a:xfrm>
            <a:off x="364051" y="2167625"/>
            <a:ext cx="22644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Recommendations, quotes, and testimonials about your work are excellent!</a:t>
            </a:r>
            <a:endParaRPr sz="1300"/>
          </a:p>
        </p:txBody>
      </p:sp>
      <p:sp>
        <p:nvSpPr>
          <p:cNvPr id="1445" name="Google Shape;1445;p58"/>
          <p:cNvSpPr txBox="1"/>
          <p:nvPr>
            <p:ph idx="4294967295" type="title"/>
          </p:nvPr>
        </p:nvSpPr>
        <p:spPr>
          <a:xfrm>
            <a:off x="599263" y="3416449"/>
            <a:ext cx="2029200" cy="3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RESUME</a:t>
            </a:r>
            <a:endParaRPr sz="1400"/>
          </a:p>
        </p:txBody>
      </p:sp>
      <p:sp>
        <p:nvSpPr>
          <p:cNvPr id="1446" name="Google Shape;1446;p58"/>
          <p:cNvSpPr txBox="1"/>
          <p:nvPr>
            <p:ph idx="4294967295" type="subTitle"/>
          </p:nvPr>
        </p:nvSpPr>
        <p:spPr>
          <a:xfrm>
            <a:off x="364200" y="3716100"/>
            <a:ext cx="2264400" cy="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/>
              <a:t>Either translate your resume into its own page or link to a PDF reader for easiest accessibility.</a:t>
            </a:r>
            <a:endParaRPr sz="1300"/>
          </a:p>
        </p:txBody>
      </p:sp>
      <p:cxnSp>
        <p:nvCxnSpPr>
          <p:cNvPr id="1447" name="Google Shape;1447;p58"/>
          <p:cNvCxnSpPr>
            <a:stCxn id="1443" idx="3"/>
            <a:endCxn id="1432" idx="0"/>
          </p:cNvCxnSpPr>
          <p:nvPr/>
        </p:nvCxnSpPr>
        <p:spPr>
          <a:xfrm>
            <a:off x="2628463" y="2057874"/>
            <a:ext cx="752700" cy="3063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8" name="Google Shape;1448;p58"/>
          <p:cNvCxnSpPr>
            <a:endCxn id="1433" idx="4"/>
          </p:cNvCxnSpPr>
          <p:nvPr/>
        </p:nvCxnSpPr>
        <p:spPr>
          <a:xfrm>
            <a:off x="2628609" y="3606293"/>
            <a:ext cx="1018500" cy="702900"/>
          </a:xfrm>
          <a:prstGeom prst="bentConnector4">
            <a:avLst>
              <a:gd fmla="val 23557" name="adj1"/>
              <a:gd fmla="val 133878" name="adj2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9" name="Google Shape;1449;p58"/>
          <p:cNvCxnSpPr>
            <a:stCxn id="1439" idx="1"/>
            <a:endCxn id="1435" idx="0"/>
          </p:cNvCxnSpPr>
          <p:nvPr/>
        </p:nvCxnSpPr>
        <p:spPr>
          <a:xfrm flipH="1">
            <a:off x="4821612" y="1875950"/>
            <a:ext cx="751800" cy="477600"/>
          </a:xfrm>
          <a:prstGeom prst="bentConnector2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0" name="Google Shape;1450;p58"/>
          <p:cNvCxnSpPr>
            <a:endCxn id="1434" idx="4"/>
          </p:cNvCxnSpPr>
          <p:nvPr/>
        </p:nvCxnSpPr>
        <p:spPr>
          <a:xfrm flipH="1">
            <a:off x="4559847" y="3678893"/>
            <a:ext cx="977100" cy="630300"/>
          </a:xfrm>
          <a:prstGeom prst="bentConnector4">
            <a:avLst>
              <a:gd fmla="val 22437" name="adj1"/>
              <a:gd fmla="val 137780" name="adj2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1" name="Google Shape;1451;p58"/>
          <p:cNvCxnSpPr>
            <a:stCxn id="1436" idx="0"/>
            <a:endCxn id="1438" idx="2"/>
          </p:cNvCxnSpPr>
          <p:nvPr/>
        </p:nvCxnSpPr>
        <p:spPr>
          <a:xfrm rot="10800000">
            <a:off x="4085398" y="1423682"/>
            <a:ext cx="0" cy="3681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52" name="Google Shape;1452;p58"/>
          <p:cNvGrpSpPr/>
          <p:nvPr/>
        </p:nvGrpSpPr>
        <p:grpSpPr>
          <a:xfrm>
            <a:off x="3476755" y="3602820"/>
            <a:ext cx="354955" cy="353456"/>
            <a:chOff x="3114300" y="3750150"/>
            <a:chExt cx="586025" cy="583550"/>
          </a:xfrm>
        </p:grpSpPr>
        <p:sp>
          <p:nvSpPr>
            <p:cNvPr id="1453" name="Google Shape;1453;p58"/>
            <p:cNvSpPr/>
            <p:nvPr/>
          </p:nvSpPr>
          <p:spPr>
            <a:xfrm>
              <a:off x="3484900" y="3955325"/>
              <a:ext cx="53375" cy="167475"/>
            </a:xfrm>
            <a:custGeom>
              <a:rect b="b" l="l" r="r" t="t"/>
              <a:pathLst>
                <a:path extrusionOk="0" h="6699" w="2135">
                  <a:moveTo>
                    <a:pt x="1790" y="0"/>
                  </a:moveTo>
                  <a:cubicBezTo>
                    <a:pt x="1602" y="0"/>
                    <a:pt x="1448" y="154"/>
                    <a:pt x="1448" y="344"/>
                  </a:cubicBezTo>
                  <a:lnTo>
                    <a:pt x="1448" y="805"/>
                  </a:lnTo>
                  <a:cubicBezTo>
                    <a:pt x="1446" y="1486"/>
                    <a:pt x="1213" y="2144"/>
                    <a:pt x="786" y="2674"/>
                  </a:cubicBezTo>
                  <a:lnTo>
                    <a:pt x="77" y="3550"/>
                  </a:lnTo>
                  <a:cubicBezTo>
                    <a:pt x="28" y="3611"/>
                    <a:pt x="0" y="3687"/>
                    <a:pt x="0" y="3765"/>
                  </a:cubicBezTo>
                  <a:lnTo>
                    <a:pt x="0" y="6356"/>
                  </a:lnTo>
                  <a:cubicBezTo>
                    <a:pt x="0" y="6545"/>
                    <a:pt x="154" y="6698"/>
                    <a:pt x="344" y="6698"/>
                  </a:cubicBezTo>
                  <a:cubicBezTo>
                    <a:pt x="533" y="6698"/>
                    <a:pt x="686" y="6545"/>
                    <a:pt x="686" y="6356"/>
                  </a:cubicBezTo>
                  <a:lnTo>
                    <a:pt x="686" y="3888"/>
                  </a:lnTo>
                  <a:lnTo>
                    <a:pt x="1319" y="3108"/>
                  </a:lnTo>
                  <a:cubicBezTo>
                    <a:pt x="1845" y="2456"/>
                    <a:pt x="2133" y="1644"/>
                    <a:pt x="2134" y="807"/>
                  </a:cubicBezTo>
                  <a:lnTo>
                    <a:pt x="2134" y="344"/>
                  </a:lnTo>
                  <a:cubicBezTo>
                    <a:pt x="2134" y="155"/>
                    <a:pt x="1980" y="2"/>
                    <a:pt x="1790" y="2"/>
                  </a:cubicBezTo>
                  <a:lnTo>
                    <a:pt x="17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8"/>
            <p:cNvSpPr/>
            <p:nvPr/>
          </p:nvSpPr>
          <p:spPr>
            <a:xfrm>
              <a:off x="3321275" y="4139925"/>
              <a:ext cx="180800" cy="193775"/>
            </a:xfrm>
            <a:custGeom>
              <a:rect b="b" l="l" r="r" t="t"/>
              <a:pathLst>
                <a:path extrusionOk="0" h="7751" w="7232">
                  <a:moveTo>
                    <a:pt x="6889" y="1"/>
                  </a:moveTo>
                  <a:cubicBezTo>
                    <a:pt x="6699" y="1"/>
                    <a:pt x="6545" y="154"/>
                    <a:pt x="6545" y="344"/>
                  </a:cubicBezTo>
                  <a:lnTo>
                    <a:pt x="6545" y="7064"/>
                  </a:lnTo>
                  <a:lnTo>
                    <a:pt x="687" y="7064"/>
                  </a:lnTo>
                  <a:lnTo>
                    <a:pt x="687" y="5291"/>
                  </a:lnTo>
                  <a:cubicBezTo>
                    <a:pt x="687" y="5103"/>
                    <a:pt x="533" y="4949"/>
                    <a:pt x="345" y="4949"/>
                  </a:cubicBezTo>
                  <a:cubicBezTo>
                    <a:pt x="154" y="4949"/>
                    <a:pt x="1" y="5103"/>
                    <a:pt x="1" y="5291"/>
                  </a:cubicBezTo>
                  <a:lnTo>
                    <a:pt x="1" y="7407"/>
                  </a:lnTo>
                  <a:cubicBezTo>
                    <a:pt x="1" y="7597"/>
                    <a:pt x="154" y="7751"/>
                    <a:pt x="345" y="7751"/>
                  </a:cubicBezTo>
                  <a:lnTo>
                    <a:pt x="6889" y="7751"/>
                  </a:lnTo>
                  <a:cubicBezTo>
                    <a:pt x="7078" y="7751"/>
                    <a:pt x="7231" y="7597"/>
                    <a:pt x="7231" y="7407"/>
                  </a:cubicBezTo>
                  <a:lnTo>
                    <a:pt x="7231" y="344"/>
                  </a:lnTo>
                  <a:cubicBezTo>
                    <a:pt x="7231" y="154"/>
                    <a:pt x="7078" y="2"/>
                    <a:pt x="68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8"/>
            <p:cNvSpPr/>
            <p:nvPr/>
          </p:nvSpPr>
          <p:spPr>
            <a:xfrm>
              <a:off x="3114300" y="3750150"/>
              <a:ext cx="586025" cy="496325"/>
            </a:xfrm>
            <a:custGeom>
              <a:rect b="b" l="l" r="r" t="t"/>
              <a:pathLst>
                <a:path extrusionOk="0" h="19853" w="23441">
                  <a:moveTo>
                    <a:pt x="3617" y="3045"/>
                  </a:moveTo>
                  <a:lnTo>
                    <a:pt x="3617" y="5355"/>
                  </a:lnTo>
                  <a:lnTo>
                    <a:pt x="2408" y="4776"/>
                  </a:lnTo>
                  <a:lnTo>
                    <a:pt x="2408" y="3624"/>
                  </a:lnTo>
                  <a:lnTo>
                    <a:pt x="3617" y="3045"/>
                  </a:lnTo>
                  <a:close/>
                  <a:moveTo>
                    <a:pt x="6878" y="2845"/>
                  </a:moveTo>
                  <a:lnTo>
                    <a:pt x="6878" y="5555"/>
                  </a:lnTo>
                  <a:lnTo>
                    <a:pt x="4303" y="5555"/>
                  </a:lnTo>
                  <a:lnTo>
                    <a:pt x="4303" y="2845"/>
                  </a:lnTo>
                  <a:close/>
                  <a:moveTo>
                    <a:pt x="18571" y="2842"/>
                  </a:moveTo>
                  <a:lnTo>
                    <a:pt x="18571" y="5558"/>
                  </a:lnTo>
                  <a:lnTo>
                    <a:pt x="16965" y="5558"/>
                  </a:lnTo>
                  <a:lnTo>
                    <a:pt x="16965" y="2842"/>
                  </a:lnTo>
                  <a:close/>
                  <a:moveTo>
                    <a:pt x="20411" y="2842"/>
                  </a:moveTo>
                  <a:lnTo>
                    <a:pt x="20411" y="5558"/>
                  </a:lnTo>
                  <a:lnTo>
                    <a:pt x="19258" y="5558"/>
                  </a:lnTo>
                  <a:lnTo>
                    <a:pt x="19258" y="2842"/>
                  </a:lnTo>
                  <a:close/>
                  <a:moveTo>
                    <a:pt x="22277" y="2842"/>
                  </a:moveTo>
                  <a:cubicBezTo>
                    <a:pt x="22541" y="2844"/>
                    <a:pt x="22754" y="3057"/>
                    <a:pt x="22754" y="3321"/>
                  </a:cubicBezTo>
                  <a:lnTo>
                    <a:pt x="22754" y="5081"/>
                  </a:lnTo>
                  <a:cubicBezTo>
                    <a:pt x="22754" y="5343"/>
                    <a:pt x="22541" y="5557"/>
                    <a:pt x="22277" y="5558"/>
                  </a:cubicBezTo>
                  <a:lnTo>
                    <a:pt x="21099" y="5558"/>
                  </a:lnTo>
                  <a:lnTo>
                    <a:pt x="21099" y="2842"/>
                  </a:lnTo>
                  <a:close/>
                  <a:moveTo>
                    <a:pt x="9967" y="1139"/>
                  </a:moveTo>
                  <a:cubicBezTo>
                    <a:pt x="10298" y="1139"/>
                    <a:pt x="10566" y="1402"/>
                    <a:pt x="10575" y="1732"/>
                  </a:cubicBezTo>
                  <a:lnTo>
                    <a:pt x="10575" y="5294"/>
                  </a:lnTo>
                  <a:cubicBezTo>
                    <a:pt x="10566" y="5623"/>
                    <a:pt x="10298" y="5886"/>
                    <a:pt x="9967" y="5886"/>
                  </a:cubicBezTo>
                  <a:cubicBezTo>
                    <a:pt x="9638" y="5886"/>
                    <a:pt x="9368" y="5623"/>
                    <a:pt x="9360" y="5294"/>
                  </a:cubicBezTo>
                  <a:lnTo>
                    <a:pt x="9360" y="1732"/>
                  </a:lnTo>
                  <a:cubicBezTo>
                    <a:pt x="9368" y="1402"/>
                    <a:pt x="9638" y="1139"/>
                    <a:pt x="9967" y="1139"/>
                  </a:cubicBezTo>
                  <a:close/>
                  <a:moveTo>
                    <a:pt x="15671" y="2120"/>
                  </a:moveTo>
                  <a:cubicBezTo>
                    <a:pt x="16001" y="2120"/>
                    <a:pt x="16270" y="2382"/>
                    <a:pt x="16279" y="2713"/>
                  </a:cubicBezTo>
                  <a:lnTo>
                    <a:pt x="16279" y="5294"/>
                  </a:lnTo>
                  <a:cubicBezTo>
                    <a:pt x="16270" y="5623"/>
                    <a:pt x="16001" y="5886"/>
                    <a:pt x="15671" y="5886"/>
                  </a:cubicBezTo>
                  <a:cubicBezTo>
                    <a:pt x="15341" y="5886"/>
                    <a:pt x="15072" y="5623"/>
                    <a:pt x="15063" y="5294"/>
                  </a:cubicBezTo>
                  <a:lnTo>
                    <a:pt x="15063" y="2713"/>
                  </a:lnTo>
                  <a:cubicBezTo>
                    <a:pt x="15072" y="2382"/>
                    <a:pt x="15341" y="2120"/>
                    <a:pt x="15671" y="2120"/>
                  </a:cubicBezTo>
                  <a:close/>
                  <a:moveTo>
                    <a:pt x="11869" y="685"/>
                  </a:moveTo>
                  <a:cubicBezTo>
                    <a:pt x="12204" y="685"/>
                    <a:pt x="12475" y="958"/>
                    <a:pt x="12475" y="1293"/>
                  </a:cubicBezTo>
                  <a:lnTo>
                    <a:pt x="12475" y="1732"/>
                  </a:lnTo>
                  <a:lnTo>
                    <a:pt x="12475" y="5294"/>
                  </a:lnTo>
                  <a:cubicBezTo>
                    <a:pt x="12475" y="5629"/>
                    <a:pt x="12204" y="5900"/>
                    <a:pt x="11869" y="5900"/>
                  </a:cubicBezTo>
                  <a:cubicBezTo>
                    <a:pt x="11532" y="5900"/>
                    <a:pt x="11261" y="5629"/>
                    <a:pt x="11261" y="5294"/>
                  </a:cubicBezTo>
                  <a:lnTo>
                    <a:pt x="11261" y="1293"/>
                  </a:lnTo>
                  <a:cubicBezTo>
                    <a:pt x="11261" y="958"/>
                    <a:pt x="11532" y="685"/>
                    <a:pt x="11869" y="685"/>
                  </a:cubicBezTo>
                  <a:close/>
                  <a:moveTo>
                    <a:pt x="13769" y="1139"/>
                  </a:moveTo>
                  <a:cubicBezTo>
                    <a:pt x="14100" y="1139"/>
                    <a:pt x="14369" y="1402"/>
                    <a:pt x="14377" y="1732"/>
                  </a:cubicBezTo>
                  <a:lnTo>
                    <a:pt x="14377" y="2713"/>
                  </a:lnTo>
                  <a:lnTo>
                    <a:pt x="14377" y="5294"/>
                  </a:lnTo>
                  <a:cubicBezTo>
                    <a:pt x="14386" y="5635"/>
                    <a:pt x="14112" y="5916"/>
                    <a:pt x="13769" y="5916"/>
                  </a:cubicBezTo>
                  <a:cubicBezTo>
                    <a:pt x="13428" y="5916"/>
                    <a:pt x="13154" y="5635"/>
                    <a:pt x="13163" y="5294"/>
                  </a:cubicBezTo>
                  <a:lnTo>
                    <a:pt x="13163" y="1732"/>
                  </a:lnTo>
                  <a:cubicBezTo>
                    <a:pt x="13170" y="1402"/>
                    <a:pt x="13440" y="1139"/>
                    <a:pt x="13769" y="1139"/>
                  </a:cubicBezTo>
                  <a:close/>
                  <a:moveTo>
                    <a:pt x="11869" y="0"/>
                  </a:moveTo>
                  <a:cubicBezTo>
                    <a:pt x="11390" y="0"/>
                    <a:pt x="10951" y="264"/>
                    <a:pt x="10727" y="686"/>
                  </a:cubicBezTo>
                  <a:cubicBezTo>
                    <a:pt x="10502" y="523"/>
                    <a:pt x="10235" y="439"/>
                    <a:pt x="9966" y="439"/>
                  </a:cubicBezTo>
                  <a:cubicBezTo>
                    <a:pt x="9766" y="439"/>
                    <a:pt x="9565" y="486"/>
                    <a:pt x="9379" y="581"/>
                  </a:cubicBezTo>
                  <a:cubicBezTo>
                    <a:pt x="8946" y="801"/>
                    <a:pt x="8673" y="1246"/>
                    <a:pt x="8674" y="1732"/>
                  </a:cubicBezTo>
                  <a:lnTo>
                    <a:pt x="8674" y="2646"/>
                  </a:lnTo>
                  <a:cubicBezTo>
                    <a:pt x="8281" y="2276"/>
                    <a:pt x="7762" y="2070"/>
                    <a:pt x="7222" y="2070"/>
                  </a:cubicBezTo>
                  <a:cubicBezTo>
                    <a:pt x="7136" y="2070"/>
                    <a:pt x="7055" y="2102"/>
                    <a:pt x="6993" y="2159"/>
                  </a:cubicBezTo>
                  <a:lnTo>
                    <a:pt x="3933" y="2159"/>
                  </a:lnTo>
                  <a:cubicBezTo>
                    <a:pt x="3922" y="2160"/>
                    <a:pt x="3910" y="2162"/>
                    <a:pt x="3900" y="2163"/>
                  </a:cubicBezTo>
                  <a:lnTo>
                    <a:pt x="3894" y="2163"/>
                  </a:lnTo>
                  <a:cubicBezTo>
                    <a:pt x="3881" y="2166"/>
                    <a:pt x="3868" y="2169"/>
                    <a:pt x="3855" y="2173"/>
                  </a:cubicBezTo>
                  <a:cubicBezTo>
                    <a:pt x="3852" y="2175"/>
                    <a:pt x="3850" y="2175"/>
                    <a:pt x="3849" y="2176"/>
                  </a:cubicBezTo>
                  <a:cubicBezTo>
                    <a:pt x="3839" y="2179"/>
                    <a:pt x="3827" y="2184"/>
                    <a:pt x="3817" y="2189"/>
                  </a:cubicBezTo>
                  <a:cubicBezTo>
                    <a:pt x="3816" y="2189"/>
                    <a:pt x="3814" y="2189"/>
                    <a:pt x="3813" y="2191"/>
                  </a:cubicBezTo>
                  <a:lnTo>
                    <a:pt x="260" y="3890"/>
                  </a:lnTo>
                  <a:cubicBezTo>
                    <a:pt x="0" y="4013"/>
                    <a:pt x="0" y="4383"/>
                    <a:pt x="260" y="4508"/>
                  </a:cubicBezTo>
                  <a:lnTo>
                    <a:pt x="1918" y="5301"/>
                  </a:lnTo>
                  <a:lnTo>
                    <a:pt x="3813" y="6208"/>
                  </a:lnTo>
                  <a:lnTo>
                    <a:pt x="3817" y="6209"/>
                  </a:lnTo>
                  <a:cubicBezTo>
                    <a:pt x="3826" y="6214"/>
                    <a:pt x="3833" y="6217"/>
                    <a:pt x="3842" y="6220"/>
                  </a:cubicBezTo>
                  <a:lnTo>
                    <a:pt x="3852" y="6223"/>
                  </a:lnTo>
                  <a:cubicBezTo>
                    <a:pt x="3861" y="6225"/>
                    <a:pt x="3869" y="6228"/>
                    <a:pt x="3878" y="6231"/>
                  </a:cubicBezTo>
                  <a:lnTo>
                    <a:pt x="3887" y="6233"/>
                  </a:lnTo>
                  <a:cubicBezTo>
                    <a:pt x="3897" y="6236"/>
                    <a:pt x="3906" y="6237"/>
                    <a:pt x="3916" y="6238"/>
                  </a:cubicBezTo>
                  <a:lnTo>
                    <a:pt x="3923" y="6238"/>
                  </a:lnTo>
                  <a:cubicBezTo>
                    <a:pt x="3935" y="6240"/>
                    <a:pt x="3948" y="6241"/>
                    <a:pt x="3959" y="6241"/>
                  </a:cubicBezTo>
                  <a:lnTo>
                    <a:pt x="6878" y="6241"/>
                  </a:lnTo>
                  <a:lnTo>
                    <a:pt x="6878" y="9635"/>
                  </a:lnTo>
                  <a:cubicBezTo>
                    <a:pt x="6878" y="10395"/>
                    <a:pt x="7196" y="11122"/>
                    <a:pt x="7756" y="11640"/>
                  </a:cubicBezTo>
                  <a:lnTo>
                    <a:pt x="8280" y="12123"/>
                  </a:lnTo>
                  <a:lnTo>
                    <a:pt x="8280" y="19510"/>
                  </a:lnTo>
                  <a:cubicBezTo>
                    <a:pt x="8280" y="19699"/>
                    <a:pt x="8432" y="19852"/>
                    <a:pt x="8622" y="19852"/>
                  </a:cubicBezTo>
                  <a:cubicBezTo>
                    <a:pt x="8812" y="19852"/>
                    <a:pt x="8966" y="19699"/>
                    <a:pt x="8966" y="19510"/>
                  </a:cubicBezTo>
                  <a:lnTo>
                    <a:pt x="8966" y="11973"/>
                  </a:lnTo>
                  <a:cubicBezTo>
                    <a:pt x="8964" y="11878"/>
                    <a:pt x="8925" y="11786"/>
                    <a:pt x="8856" y="11721"/>
                  </a:cubicBezTo>
                  <a:lnTo>
                    <a:pt x="8220" y="11135"/>
                  </a:lnTo>
                  <a:cubicBezTo>
                    <a:pt x="7802" y="10747"/>
                    <a:pt x="7564" y="10203"/>
                    <a:pt x="7563" y="9635"/>
                  </a:cubicBezTo>
                  <a:lnTo>
                    <a:pt x="7563" y="2797"/>
                  </a:lnTo>
                  <a:cubicBezTo>
                    <a:pt x="8206" y="2955"/>
                    <a:pt x="8658" y="3533"/>
                    <a:pt x="8658" y="4194"/>
                  </a:cubicBezTo>
                  <a:lnTo>
                    <a:pt x="8658" y="6176"/>
                  </a:lnTo>
                  <a:cubicBezTo>
                    <a:pt x="8658" y="6350"/>
                    <a:pt x="8790" y="6498"/>
                    <a:pt x="8964" y="6517"/>
                  </a:cubicBezTo>
                  <a:cubicBezTo>
                    <a:pt x="8975" y="6518"/>
                    <a:pt x="9906" y="6624"/>
                    <a:pt x="10816" y="7044"/>
                  </a:cubicBezTo>
                  <a:cubicBezTo>
                    <a:pt x="11963" y="7573"/>
                    <a:pt x="12545" y="8335"/>
                    <a:pt x="12545" y="9310"/>
                  </a:cubicBezTo>
                  <a:cubicBezTo>
                    <a:pt x="12545" y="9498"/>
                    <a:pt x="12697" y="9652"/>
                    <a:pt x="12887" y="9652"/>
                  </a:cubicBezTo>
                  <a:cubicBezTo>
                    <a:pt x="13077" y="9652"/>
                    <a:pt x="13230" y="9498"/>
                    <a:pt x="13230" y="9310"/>
                  </a:cubicBezTo>
                  <a:cubicBezTo>
                    <a:pt x="13230" y="8056"/>
                    <a:pt x="12490" y="7055"/>
                    <a:pt x="11087" y="6414"/>
                  </a:cubicBezTo>
                  <a:cubicBezTo>
                    <a:pt x="10988" y="6369"/>
                    <a:pt x="10890" y="6327"/>
                    <a:pt x="10792" y="6288"/>
                  </a:cubicBezTo>
                  <a:cubicBezTo>
                    <a:pt x="10836" y="6252"/>
                    <a:pt x="10878" y="6212"/>
                    <a:pt x="10917" y="6170"/>
                  </a:cubicBezTo>
                  <a:cubicBezTo>
                    <a:pt x="11172" y="6448"/>
                    <a:pt x="11520" y="6587"/>
                    <a:pt x="11867" y="6587"/>
                  </a:cubicBezTo>
                  <a:cubicBezTo>
                    <a:pt x="12215" y="6587"/>
                    <a:pt x="12562" y="6448"/>
                    <a:pt x="12818" y="6170"/>
                  </a:cubicBezTo>
                  <a:cubicBezTo>
                    <a:pt x="13074" y="6448"/>
                    <a:pt x="13421" y="6587"/>
                    <a:pt x="13769" y="6587"/>
                  </a:cubicBezTo>
                  <a:cubicBezTo>
                    <a:pt x="14116" y="6587"/>
                    <a:pt x="14464" y="6448"/>
                    <a:pt x="14720" y="6170"/>
                  </a:cubicBezTo>
                  <a:cubicBezTo>
                    <a:pt x="14970" y="6443"/>
                    <a:pt x="15317" y="6587"/>
                    <a:pt x="15669" y="6587"/>
                  </a:cubicBezTo>
                  <a:cubicBezTo>
                    <a:pt x="15874" y="6587"/>
                    <a:pt x="16080" y="6539"/>
                    <a:pt x="16270" y="6439"/>
                  </a:cubicBezTo>
                  <a:lnTo>
                    <a:pt x="16270" y="7179"/>
                  </a:lnTo>
                  <a:cubicBezTo>
                    <a:pt x="16270" y="7367"/>
                    <a:pt x="16424" y="7521"/>
                    <a:pt x="16613" y="7521"/>
                  </a:cubicBezTo>
                  <a:cubicBezTo>
                    <a:pt x="16803" y="7521"/>
                    <a:pt x="16957" y="7367"/>
                    <a:pt x="16957" y="7179"/>
                  </a:cubicBezTo>
                  <a:lnTo>
                    <a:pt x="16957" y="6244"/>
                  </a:lnTo>
                  <a:lnTo>
                    <a:pt x="22277" y="6244"/>
                  </a:lnTo>
                  <a:cubicBezTo>
                    <a:pt x="22918" y="6243"/>
                    <a:pt x="23439" y="5722"/>
                    <a:pt x="23440" y="5081"/>
                  </a:cubicBezTo>
                  <a:lnTo>
                    <a:pt x="23440" y="3321"/>
                  </a:lnTo>
                  <a:cubicBezTo>
                    <a:pt x="23439" y="2678"/>
                    <a:pt x="22918" y="2157"/>
                    <a:pt x="22277" y="2157"/>
                  </a:cubicBezTo>
                  <a:lnTo>
                    <a:pt x="22278" y="2156"/>
                  </a:lnTo>
                  <a:lnTo>
                    <a:pt x="16839" y="2156"/>
                  </a:lnTo>
                  <a:cubicBezTo>
                    <a:pt x="16616" y="1689"/>
                    <a:pt x="16152" y="1419"/>
                    <a:pt x="15670" y="1419"/>
                  </a:cubicBezTo>
                  <a:cubicBezTo>
                    <a:pt x="15462" y="1419"/>
                    <a:pt x="15251" y="1469"/>
                    <a:pt x="15055" y="1576"/>
                  </a:cubicBezTo>
                  <a:cubicBezTo>
                    <a:pt x="15000" y="1122"/>
                    <a:pt x="14708" y="730"/>
                    <a:pt x="14287" y="547"/>
                  </a:cubicBezTo>
                  <a:cubicBezTo>
                    <a:pt x="14121" y="474"/>
                    <a:pt x="13946" y="439"/>
                    <a:pt x="13771" y="439"/>
                  </a:cubicBezTo>
                  <a:cubicBezTo>
                    <a:pt x="13502" y="439"/>
                    <a:pt x="13236" y="523"/>
                    <a:pt x="13011" y="686"/>
                  </a:cubicBezTo>
                  <a:cubicBezTo>
                    <a:pt x="12787" y="264"/>
                    <a:pt x="12348" y="0"/>
                    <a:pt x="118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" name="Google Shape;1456;p58"/>
          <p:cNvGrpSpPr/>
          <p:nvPr/>
        </p:nvGrpSpPr>
        <p:grpSpPr>
          <a:xfrm>
            <a:off x="4645037" y="2721190"/>
            <a:ext cx="353986" cy="352866"/>
            <a:chOff x="3854075" y="3788850"/>
            <a:chExt cx="584425" cy="582575"/>
          </a:xfrm>
        </p:grpSpPr>
        <p:sp>
          <p:nvSpPr>
            <p:cNvPr id="1457" name="Google Shape;1457;p58"/>
            <p:cNvSpPr/>
            <p:nvPr/>
          </p:nvSpPr>
          <p:spPr>
            <a:xfrm>
              <a:off x="4262675" y="4199675"/>
              <a:ext cx="113800" cy="110925"/>
            </a:xfrm>
            <a:custGeom>
              <a:rect b="b" l="l" r="r" t="t"/>
              <a:pathLst>
                <a:path extrusionOk="0" h="4437" w="4552">
                  <a:moveTo>
                    <a:pt x="3866" y="1172"/>
                  </a:moveTo>
                  <a:lnTo>
                    <a:pt x="3866" y="3750"/>
                  </a:lnTo>
                  <a:lnTo>
                    <a:pt x="1288" y="3750"/>
                  </a:lnTo>
                  <a:lnTo>
                    <a:pt x="3866" y="1172"/>
                  </a:lnTo>
                  <a:close/>
                  <a:moveTo>
                    <a:pt x="4210" y="0"/>
                  </a:moveTo>
                  <a:cubicBezTo>
                    <a:pt x="4120" y="0"/>
                    <a:pt x="4032" y="35"/>
                    <a:pt x="3966" y="102"/>
                  </a:cubicBezTo>
                  <a:lnTo>
                    <a:pt x="217" y="3850"/>
                  </a:lnTo>
                  <a:cubicBezTo>
                    <a:pt x="1" y="4066"/>
                    <a:pt x="153" y="4436"/>
                    <a:pt x="459" y="4436"/>
                  </a:cubicBezTo>
                  <a:lnTo>
                    <a:pt x="4208" y="4436"/>
                  </a:lnTo>
                  <a:cubicBezTo>
                    <a:pt x="4398" y="4436"/>
                    <a:pt x="4552" y="4283"/>
                    <a:pt x="4552" y="4093"/>
                  </a:cubicBezTo>
                  <a:lnTo>
                    <a:pt x="4552" y="344"/>
                  </a:lnTo>
                  <a:cubicBezTo>
                    <a:pt x="4552" y="205"/>
                    <a:pt x="4468" y="80"/>
                    <a:pt x="4340" y="26"/>
                  </a:cubicBezTo>
                  <a:cubicBezTo>
                    <a:pt x="4298" y="9"/>
                    <a:pt x="4254" y="0"/>
                    <a:pt x="4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8"/>
            <p:cNvSpPr/>
            <p:nvPr/>
          </p:nvSpPr>
          <p:spPr>
            <a:xfrm>
              <a:off x="3854075" y="3788850"/>
              <a:ext cx="584425" cy="582575"/>
            </a:xfrm>
            <a:custGeom>
              <a:rect b="b" l="l" r="r" t="t"/>
              <a:pathLst>
                <a:path extrusionOk="0" h="23303" w="23377">
                  <a:moveTo>
                    <a:pt x="18857" y="686"/>
                  </a:moveTo>
                  <a:cubicBezTo>
                    <a:pt x="18949" y="686"/>
                    <a:pt x="19041" y="721"/>
                    <a:pt x="19111" y="791"/>
                  </a:cubicBezTo>
                  <a:lnTo>
                    <a:pt x="20178" y="1857"/>
                  </a:lnTo>
                  <a:cubicBezTo>
                    <a:pt x="20318" y="1998"/>
                    <a:pt x="20318" y="2226"/>
                    <a:pt x="20178" y="2366"/>
                  </a:cubicBezTo>
                  <a:lnTo>
                    <a:pt x="19499" y="3047"/>
                  </a:lnTo>
                  <a:lnTo>
                    <a:pt x="17923" y="1473"/>
                  </a:lnTo>
                  <a:lnTo>
                    <a:pt x="18602" y="791"/>
                  </a:lnTo>
                  <a:cubicBezTo>
                    <a:pt x="18672" y="721"/>
                    <a:pt x="18765" y="686"/>
                    <a:pt x="18857" y="686"/>
                  </a:cubicBezTo>
                  <a:close/>
                  <a:moveTo>
                    <a:pt x="17437" y="1957"/>
                  </a:moveTo>
                  <a:lnTo>
                    <a:pt x="19013" y="3531"/>
                  </a:lnTo>
                  <a:lnTo>
                    <a:pt x="18383" y="4161"/>
                  </a:lnTo>
                  <a:lnTo>
                    <a:pt x="16808" y="2587"/>
                  </a:lnTo>
                  <a:lnTo>
                    <a:pt x="17437" y="1957"/>
                  </a:lnTo>
                  <a:close/>
                  <a:moveTo>
                    <a:pt x="8876" y="10803"/>
                  </a:moveTo>
                  <a:lnTo>
                    <a:pt x="10166" y="12094"/>
                  </a:lnTo>
                  <a:lnTo>
                    <a:pt x="9184" y="12440"/>
                  </a:lnTo>
                  <a:lnTo>
                    <a:pt x="8528" y="11786"/>
                  </a:lnTo>
                  <a:lnTo>
                    <a:pt x="8876" y="10803"/>
                  </a:lnTo>
                  <a:close/>
                  <a:moveTo>
                    <a:pt x="2355" y="1709"/>
                  </a:moveTo>
                  <a:lnTo>
                    <a:pt x="2355" y="12050"/>
                  </a:lnTo>
                  <a:cubicBezTo>
                    <a:pt x="2359" y="12236"/>
                    <a:pt x="2512" y="12385"/>
                    <a:pt x="2699" y="12385"/>
                  </a:cubicBezTo>
                  <a:cubicBezTo>
                    <a:pt x="2885" y="12385"/>
                    <a:pt x="3037" y="12236"/>
                    <a:pt x="3041" y="12050"/>
                  </a:cubicBezTo>
                  <a:lnTo>
                    <a:pt x="3041" y="5419"/>
                  </a:lnTo>
                  <a:lnTo>
                    <a:pt x="13007" y="5419"/>
                  </a:lnTo>
                  <a:lnTo>
                    <a:pt x="11109" y="7315"/>
                  </a:lnTo>
                  <a:cubicBezTo>
                    <a:pt x="10978" y="7450"/>
                    <a:pt x="10978" y="7665"/>
                    <a:pt x="11112" y="7798"/>
                  </a:cubicBezTo>
                  <a:cubicBezTo>
                    <a:pt x="11178" y="7865"/>
                    <a:pt x="11266" y="7898"/>
                    <a:pt x="11354" y="7898"/>
                  </a:cubicBezTo>
                  <a:cubicBezTo>
                    <a:pt x="11441" y="7898"/>
                    <a:pt x="11527" y="7866"/>
                    <a:pt x="11593" y="7801"/>
                  </a:cubicBezTo>
                  <a:lnTo>
                    <a:pt x="14076" y="5319"/>
                  </a:lnTo>
                  <a:lnTo>
                    <a:pt x="16322" y="3073"/>
                  </a:lnTo>
                  <a:lnTo>
                    <a:pt x="17897" y="4648"/>
                  </a:lnTo>
                  <a:lnTo>
                    <a:pt x="17711" y="4833"/>
                  </a:lnTo>
                  <a:lnTo>
                    <a:pt x="10794" y="11751"/>
                  </a:lnTo>
                  <a:lnTo>
                    <a:pt x="9219" y="10176"/>
                  </a:lnTo>
                  <a:lnTo>
                    <a:pt x="10582" y="8812"/>
                  </a:lnTo>
                  <a:cubicBezTo>
                    <a:pt x="10719" y="8679"/>
                    <a:pt x="10720" y="8460"/>
                    <a:pt x="10585" y="8323"/>
                  </a:cubicBezTo>
                  <a:cubicBezTo>
                    <a:pt x="10518" y="8256"/>
                    <a:pt x="10430" y="8223"/>
                    <a:pt x="10342" y="8223"/>
                  </a:cubicBezTo>
                  <a:cubicBezTo>
                    <a:pt x="10253" y="8223"/>
                    <a:pt x="10164" y="8258"/>
                    <a:pt x="10096" y="8328"/>
                  </a:cubicBezTo>
                  <a:lnTo>
                    <a:pt x="8490" y="9934"/>
                  </a:lnTo>
                  <a:cubicBezTo>
                    <a:pt x="8482" y="9941"/>
                    <a:pt x="8474" y="9951"/>
                    <a:pt x="8466" y="9960"/>
                  </a:cubicBezTo>
                  <a:cubicBezTo>
                    <a:pt x="8464" y="9963"/>
                    <a:pt x="8461" y="9965"/>
                    <a:pt x="8460" y="9970"/>
                  </a:cubicBezTo>
                  <a:cubicBezTo>
                    <a:pt x="8454" y="9976"/>
                    <a:pt x="8450" y="9983"/>
                    <a:pt x="8445" y="9990"/>
                  </a:cubicBezTo>
                  <a:cubicBezTo>
                    <a:pt x="8442" y="9993"/>
                    <a:pt x="8440" y="9997"/>
                    <a:pt x="8438" y="10002"/>
                  </a:cubicBezTo>
                  <a:cubicBezTo>
                    <a:pt x="8434" y="10008"/>
                    <a:pt x="8431" y="10015"/>
                    <a:pt x="8426" y="10021"/>
                  </a:cubicBezTo>
                  <a:cubicBezTo>
                    <a:pt x="8424" y="10028"/>
                    <a:pt x="8424" y="10029"/>
                    <a:pt x="8421" y="10034"/>
                  </a:cubicBezTo>
                  <a:cubicBezTo>
                    <a:pt x="8419" y="10038"/>
                    <a:pt x="8415" y="10048"/>
                    <a:pt x="8412" y="10054"/>
                  </a:cubicBezTo>
                  <a:cubicBezTo>
                    <a:pt x="8412" y="10057"/>
                    <a:pt x="8410" y="10058"/>
                    <a:pt x="8409" y="10061"/>
                  </a:cubicBezTo>
                  <a:lnTo>
                    <a:pt x="7742" y="11954"/>
                  </a:lnTo>
                  <a:lnTo>
                    <a:pt x="7285" y="13246"/>
                  </a:lnTo>
                  <a:cubicBezTo>
                    <a:pt x="7279" y="13263"/>
                    <a:pt x="7275" y="13280"/>
                    <a:pt x="7272" y="13298"/>
                  </a:cubicBezTo>
                  <a:lnTo>
                    <a:pt x="6131" y="13298"/>
                  </a:lnTo>
                  <a:cubicBezTo>
                    <a:pt x="6129" y="13298"/>
                    <a:pt x="6126" y="13298"/>
                    <a:pt x="6123" y="13298"/>
                  </a:cubicBezTo>
                  <a:cubicBezTo>
                    <a:pt x="5934" y="13298"/>
                    <a:pt x="5780" y="13451"/>
                    <a:pt x="5780" y="13642"/>
                  </a:cubicBezTo>
                  <a:cubicBezTo>
                    <a:pt x="5780" y="13832"/>
                    <a:pt x="5934" y="13984"/>
                    <a:pt x="6123" y="13984"/>
                  </a:cubicBezTo>
                  <a:cubicBezTo>
                    <a:pt x="6126" y="13984"/>
                    <a:pt x="6129" y="13984"/>
                    <a:pt x="6131" y="13984"/>
                  </a:cubicBezTo>
                  <a:lnTo>
                    <a:pt x="15634" y="13984"/>
                  </a:lnTo>
                  <a:cubicBezTo>
                    <a:pt x="15637" y="13984"/>
                    <a:pt x="15639" y="13984"/>
                    <a:pt x="15642" y="13984"/>
                  </a:cubicBezTo>
                  <a:cubicBezTo>
                    <a:pt x="15830" y="13984"/>
                    <a:pt x="15983" y="13832"/>
                    <a:pt x="15983" y="13642"/>
                  </a:cubicBezTo>
                  <a:cubicBezTo>
                    <a:pt x="15983" y="13451"/>
                    <a:pt x="15830" y="13298"/>
                    <a:pt x="15642" y="13298"/>
                  </a:cubicBezTo>
                  <a:cubicBezTo>
                    <a:pt x="15639" y="13298"/>
                    <a:pt x="15636" y="13298"/>
                    <a:pt x="15634" y="13298"/>
                  </a:cubicBezTo>
                  <a:lnTo>
                    <a:pt x="8817" y="13298"/>
                  </a:lnTo>
                  <a:lnTo>
                    <a:pt x="10909" y="12561"/>
                  </a:lnTo>
                  <a:lnTo>
                    <a:pt x="10913" y="12558"/>
                  </a:lnTo>
                  <a:cubicBezTo>
                    <a:pt x="10922" y="12555"/>
                    <a:pt x="10929" y="12552"/>
                    <a:pt x="10938" y="12548"/>
                  </a:cubicBezTo>
                  <a:lnTo>
                    <a:pt x="10946" y="12545"/>
                  </a:lnTo>
                  <a:cubicBezTo>
                    <a:pt x="10955" y="12541"/>
                    <a:pt x="10964" y="12536"/>
                    <a:pt x="10971" y="12530"/>
                  </a:cubicBezTo>
                  <a:cubicBezTo>
                    <a:pt x="10974" y="12529"/>
                    <a:pt x="10977" y="12528"/>
                    <a:pt x="10978" y="12526"/>
                  </a:cubicBezTo>
                  <a:cubicBezTo>
                    <a:pt x="10987" y="12520"/>
                    <a:pt x="10996" y="12514"/>
                    <a:pt x="11003" y="12509"/>
                  </a:cubicBezTo>
                  <a:lnTo>
                    <a:pt x="11009" y="12504"/>
                  </a:lnTo>
                  <a:cubicBezTo>
                    <a:pt x="11019" y="12497"/>
                    <a:pt x="11028" y="12488"/>
                    <a:pt x="11036" y="12480"/>
                  </a:cubicBezTo>
                  <a:lnTo>
                    <a:pt x="18097" y="5419"/>
                  </a:lnTo>
                  <a:lnTo>
                    <a:pt x="21076" y="5419"/>
                  </a:lnTo>
                  <a:lnTo>
                    <a:pt x="21076" y="12749"/>
                  </a:lnTo>
                  <a:lnTo>
                    <a:pt x="16169" y="17656"/>
                  </a:lnTo>
                  <a:cubicBezTo>
                    <a:pt x="16034" y="17791"/>
                    <a:pt x="16034" y="18008"/>
                    <a:pt x="16169" y="18142"/>
                  </a:cubicBezTo>
                  <a:cubicBezTo>
                    <a:pt x="16176" y="18151"/>
                    <a:pt x="16185" y="18158"/>
                    <a:pt x="16195" y="18165"/>
                  </a:cubicBezTo>
                  <a:cubicBezTo>
                    <a:pt x="16258" y="18217"/>
                    <a:pt x="16334" y="18242"/>
                    <a:pt x="16411" y="18242"/>
                  </a:cubicBezTo>
                  <a:cubicBezTo>
                    <a:pt x="16488" y="18242"/>
                    <a:pt x="16565" y="18217"/>
                    <a:pt x="16628" y="18165"/>
                  </a:cubicBezTo>
                  <a:cubicBezTo>
                    <a:pt x="16636" y="18158"/>
                    <a:pt x="16645" y="18151"/>
                    <a:pt x="16654" y="18142"/>
                  </a:cubicBezTo>
                  <a:lnTo>
                    <a:pt x="22690" y="12105"/>
                  </a:lnTo>
                  <a:lnTo>
                    <a:pt x="22690" y="15132"/>
                  </a:lnTo>
                  <a:lnTo>
                    <a:pt x="22056" y="15132"/>
                  </a:lnTo>
                  <a:cubicBezTo>
                    <a:pt x="21868" y="15132"/>
                    <a:pt x="21714" y="15285"/>
                    <a:pt x="21714" y="15475"/>
                  </a:cubicBezTo>
                  <a:cubicBezTo>
                    <a:pt x="21714" y="15666"/>
                    <a:pt x="21868" y="15819"/>
                    <a:pt x="22056" y="15819"/>
                  </a:cubicBezTo>
                  <a:lnTo>
                    <a:pt x="22690" y="15819"/>
                  </a:lnTo>
                  <a:lnTo>
                    <a:pt x="22690" y="16852"/>
                  </a:lnTo>
                  <a:lnTo>
                    <a:pt x="22056" y="16852"/>
                  </a:lnTo>
                  <a:cubicBezTo>
                    <a:pt x="21868" y="16852"/>
                    <a:pt x="21714" y="17006"/>
                    <a:pt x="21714" y="17196"/>
                  </a:cubicBezTo>
                  <a:cubicBezTo>
                    <a:pt x="21714" y="17385"/>
                    <a:pt x="21868" y="17538"/>
                    <a:pt x="22056" y="17538"/>
                  </a:cubicBezTo>
                  <a:lnTo>
                    <a:pt x="22690" y="17538"/>
                  </a:lnTo>
                  <a:lnTo>
                    <a:pt x="22690" y="18573"/>
                  </a:lnTo>
                  <a:lnTo>
                    <a:pt x="22056" y="18573"/>
                  </a:lnTo>
                  <a:cubicBezTo>
                    <a:pt x="21868" y="18573"/>
                    <a:pt x="21714" y="18725"/>
                    <a:pt x="21714" y="18915"/>
                  </a:cubicBezTo>
                  <a:cubicBezTo>
                    <a:pt x="21714" y="19105"/>
                    <a:pt x="21868" y="19259"/>
                    <a:pt x="22056" y="19259"/>
                  </a:cubicBezTo>
                  <a:lnTo>
                    <a:pt x="22690" y="19259"/>
                  </a:lnTo>
                  <a:lnTo>
                    <a:pt x="22690" y="20292"/>
                  </a:lnTo>
                  <a:lnTo>
                    <a:pt x="22056" y="20292"/>
                  </a:lnTo>
                  <a:cubicBezTo>
                    <a:pt x="21868" y="20292"/>
                    <a:pt x="21714" y="20446"/>
                    <a:pt x="21714" y="20636"/>
                  </a:cubicBezTo>
                  <a:cubicBezTo>
                    <a:pt x="21714" y="20824"/>
                    <a:pt x="21868" y="20978"/>
                    <a:pt x="22056" y="20978"/>
                  </a:cubicBezTo>
                  <a:lnTo>
                    <a:pt x="22690" y="20978"/>
                  </a:lnTo>
                  <a:lnTo>
                    <a:pt x="22690" y="22615"/>
                  </a:lnTo>
                  <a:lnTo>
                    <a:pt x="12180" y="22615"/>
                  </a:lnTo>
                  <a:lnTo>
                    <a:pt x="15645" y="19149"/>
                  </a:lnTo>
                  <a:cubicBezTo>
                    <a:pt x="15779" y="19015"/>
                    <a:pt x="15779" y="18798"/>
                    <a:pt x="15645" y="18664"/>
                  </a:cubicBezTo>
                  <a:cubicBezTo>
                    <a:pt x="15630" y="18648"/>
                    <a:pt x="15614" y="18635"/>
                    <a:pt x="15596" y="18624"/>
                  </a:cubicBezTo>
                  <a:cubicBezTo>
                    <a:pt x="15537" y="18584"/>
                    <a:pt x="15470" y="18564"/>
                    <a:pt x="15403" y="18564"/>
                  </a:cubicBezTo>
                  <a:cubicBezTo>
                    <a:pt x="15315" y="18564"/>
                    <a:pt x="15227" y="18598"/>
                    <a:pt x="15161" y="18664"/>
                  </a:cubicBezTo>
                  <a:lnTo>
                    <a:pt x="13771" y="20054"/>
                  </a:lnTo>
                  <a:lnTo>
                    <a:pt x="2600" y="20054"/>
                  </a:lnTo>
                  <a:cubicBezTo>
                    <a:pt x="2565" y="20056"/>
                    <a:pt x="2530" y="20057"/>
                    <a:pt x="2496" y="20057"/>
                  </a:cubicBezTo>
                  <a:cubicBezTo>
                    <a:pt x="1412" y="20057"/>
                    <a:pt x="559" y="19100"/>
                    <a:pt x="704" y="18010"/>
                  </a:cubicBezTo>
                  <a:lnTo>
                    <a:pt x="704" y="18008"/>
                  </a:lnTo>
                  <a:cubicBezTo>
                    <a:pt x="707" y="17978"/>
                    <a:pt x="713" y="17948"/>
                    <a:pt x="717" y="17917"/>
                  </a:cubicBezTo>
                  <a:cubicBezTo>
                    <a:pt x="717" y="17914"/>
                    <a:pt x="719" y="17911"/>
                    <a:pt x="720" y="17907"/>
                  </a:cubicBezTo>
                  <a:cubicBezTo>
                    <a:pt x="724" y="17881"/>
                    <a:pt x="730" y="17853"/>
                    <a:pt x="736" y="17827"/>
                  </a:cubicBezTo>
                  <a:cubicBezTo>
                    <a:pt x="737" y="17820"/>
                    <a:pt x="739" y="17813"/>
                    <a:pt x="740" y="17805"/>
                  </a:cubicBezTo>
                  <a:cubicBezTo>
                    <a:pt x="746" y="17782"/>
                    <a:pt x="752" y="17760"/>
                    <a:pt x="758" y="17739"/>
                  </a:cubicBezTo>
                  <a:cubicBezTo>
                    <a:pt x="761" y="17726"/>
                    <a:pt x="764" y="17714"/>
                    <a:pt x="768" y="17702"/>
                  </a:cubicBezTo>
                  <a:cubicBezTo>
                    <a:pt x="772" y="17684"/>
                    <a:pt x="778" y="17668"/>
                    <a:pt x="784" y="17650"/>
                  </a:cubicBezTo>
                  <a:cubicBezTo>
                    <a:pt x="790" y="17633"/>
                    <a:pt x="795" y="17615"/>
                    <a:pt x="801" y="17598"/>
                  </a:cubicBezTo>
                  <a:cubicBezTo>
                    <a:pt x="806" y="17586"/>
                    <a:pt x="810" y="17575"/>
                    <a:pt x="814" y="17562"/>
                  </a:cubicBezTo>
                  <a:cubicBezTo>
                    <a:pt x="823" y="17540"/>
                    <a:pt x="832" y="17518"/>
                    <a:pt x="840" y="17495"/>
                  </a:cubicBezTo>
                  <a:cubicBezTo>
                    <a:pt x="843" y="17489"/>
                    <a:pt x="846" y="17483"/>
                    <a:pt x="848" y="17476"/>
                  </a:cubicBezTo>
                  <a:cubicBezTo>
                    <a:pt x="861" y="17448"/>
                    <a:pt x="872" y="17422"/>
                    <a:pt x="884" y="17395"/>
                  </a:cubicBezTo>
                  <a:cubicBezTo>
                    <a:pt x="885" y="17393"/>
                    <a:pt x="885" y="17393"/>
                    <a:pt x="887" y="17392"/>
                  </a:cubicBezTo>
                  <a:cubicBezTo>
                    <a:pt x="1158" y="16828"/>
                    <a:pt x="1677" y="16423"/>
                    <a:pt x="2290" y="16294"/>
                  </a:cubicBezTo>
                  <a:lnTo>
                    <a:pt x="2296" y="16292"/>
                  </a:lnTo>
                  <a:cubicBezTo>
                    <a:pt x="2323" y="16286"/>
                    <a:pt x="2352" y="16282"/>
                    <a:pt x="2381" y="16278"/>
                  </a:cubicBezTo>
                  <a:lnTo>
                    <a:pt x="2396" y="16275"/>
                  </a:lnTo>
                  <a:cubicBezTo>
                    <a:pt x="2422" y="16270"/>
                    <a:pt x="2448" y="16268"/>
                    <a:pt x="2474" y="16265"/>
                  </a:cubicBezTo>
                  <a:cubicBezTo>
                    <a:pt x="2481" y="16265"/>
                    <a:pt x="2488" y="16263"/>
                    <a:pt x="2497" y="16262"/>
                  </a:cubicBezTo>
                  <a:cubicBezTo>
                    <a:pt x="2522" y="16259"/>
                    <a:pt x="2548" y="16257"/>
                    <a:pt x="2573" y="16256"/>
                  </a:cubicBezTo>
                  <a:lnTo>
                    <a:pt x="2597" y="16255"/>
                  </a:lnTo>
                  <a:cubicBezTo>
                    <a:pt x="2631" y="16253"/>
                    <a:pt x="2665" y="16252"/>
                    <a:pt x="2699" y="16252"/>
                  </a:cubicBezTo>
                  <a:cubicBezTo>
                    <a:pt x="2889" y="16252"/>
                    <a:pt x="3043" y="16098"/>
                    <a:pt x="3043" y="15909"/>
                  </a:cubicBezTo>
                  <a:lnTo>
                    <a:pt x="3043" y="13423"/>
                  </a:lnTo>
                  <a:cubicBezTo>
                    <a:pt x="3043" y="13234"/>
                    <a:pt x="2889" y="13080"/>
                    <a:pt x="2699" y="13080"/>
                  </a:cubicBezTo>
                  <a:cubicBezTo>
                    <a:pt x="2510" y="13080"/>
                    <a:pt x="2356" y="13234"/>
                    <a:pt x="2356" y="13423"/>
                  </a:cubicBezTo>
                  <a:lnTo>
                    <a:pt x="2356" y="15589"/>
                  </a:lnTo>
                  <a:cubicBezTo>
                    <a:pt x="1775" y="15663"/>
                    <a:pt x="1234" y="15924"/>
                    <a:pt x="814" y="16334"/>
                  </a:cubicBezTo>
                  <a:cubicBezTo>
                    <a:pt x="771" y="16378"/>
                    <a:pt x="727" y="16424"/>
                    <a:pt x="687" y="16469"/>
                  </a:cubicBezTo>
                  <a:lnTo>
                    <a:pt x="687" y="3692"/>
                  </a:lnTo>
                  <a:cubicBezTo>
                    <a:pt x="688" y="2715"/>
                    <a:pt x="1392" y="1879"/>
                    <a:pt x="2355" y="1709"/>
                  </a:cubicBezTo>
                  <a:close/>
                  <a:moveTo>
                    <a:pt x="18856" y="1"/>
                  </a:moveTo>
                  <a:cubicBezTo>
                    <a:pt x="18588" y="1"/>
                    <a:pt x="18321" y="103"/>
                    <a:pt x="18116" y="308"/>
                  </a:cubicBezTo>
                  <a:lnTo>
                    <a:pt x="17195" y="1229"/>
                  </a:lnTo>
                  <a:lnTo>
                    <a:pt x="16081" y="2345"/>
                  </a:lnTo>
                  <a:lnTo>
                    <a:pt x="13691" y="4733"/>
                  </a:lnTo>
                  <a:lnTo>
                    <a:pt x="3041" y="4733"/>
                  </a:lnTo>
                  <a:lnTo>
                    <a:pt x="3041" y="1338"/>
                  </a:lnTo>
                  <a:cubicBezTo>
                    <a:pt x="3041" y="1149"/>
                    <a:pt x="2890" y="995"/>
                    <a:pt x="2702" y="995"/>
                  </a:cubicBezTo>
                  <a:cubicBezTo>
                    <a:pt x="2701" y="995"/>
                    <a:pt x="2700" y="995"/>
                    <a:pt x="2699" y="995"/>
                  </a:cubicBezTo>
                  <a:cubicBezTo>
                    <a:pt x="1210" y="995"/>
                    <a:pt x="0" y="2205"/>
                    <a:pt x="0" y="3694"/>
                  </a:cubicBezTo>
                  <a:lnTo>
                    <a:pt x="0" y="18267"/>
                  </a:lnTo>
                  <a:cubicBezTo>
                    <a:pt x="0" y="18291"/>
                    <a:pt x="3" y="18316"/>
                    <a:pt x="8" y="18339"/>
                  </a:cubicBezTo>
                  <a:cubicBezTo>
                    <a:pt x="111" y="19694"/>
                    <a:pt x="1241" y="20740"/>
                    <a:pt x="2599" y="20740"/>
                  </a:cubicBezTo>
                  <a:lnTo>
                    <a:pt x="13083" y="20740"/>
                  </a:lnTo>
                  <a:lnTo>
                    <a:pt x="11109" y="22716"/>
                  </a:lnTo>
                  <a:cubicBezTo>
                    <a:pt x="10893" y="22932"/>
                    <a:pt x="11045" y="23302"/>
                    <a:pt x="11351" y="23302"/>
                  </a:cubicBezTo>
                  <a:lnTo>
                    <a:pt x="23033" y="23302"/>
                  </a:lnTo>
                  <a:cubicBezTo>
                    <a:pt x="23223" y="23302"/>
                    <a:pt x="23377" y="23149"/>
                    <a:pt x="23377" y="22958"/>
                  </a:cubicBezTo>
                  <a:lnTo>
                    <a:pt x="23377" y="11277"/>
                  </a:lnTo>
                  <a:cubicBezTo>
                    <a:pt x="23377" y="11138"/>
                    <a:pt x="23292" y="11013"/>
                    <a:pt x="23165" y="10961"/>
                  </a:cubicBezTo>
                  <a:cubicBezTo>
                    <a:pt x="23122" y="10943"/>
                    <a:pt x="23077" y="10934"/>
                    <a:pt x="23032" y="10934"/>
                  </a:cubicBezTo>
                  <a:cubicBezTo>
                    <a:pt x="22943" y="10934"/>
                    <a:pt x="22855" y="10969"/>
                    <a:pt x="22790" y="11035"/>
                  </a:cubicBezTo>
                  <a:lnTo>
                    <a:pt x="21763" y="12062"/>
                  </a:lnTo>
                  <a:lnTo>
                    <a:pt x="21763" y="5075"/>
                  </a:lnTo>
                  <a:cubicBezTo>
                    <a:pt x="21763" y="4886"/>
                    <a:pt x="21610" y="4733"/>
                    <a:pt x="21420" y="4733"/>
                  </a:cubicBezTo>
                  <a:lnTo>
                    <a:pt x="18783" y="4733"/>
                  </a:lnTo>
                  <a:lnTo>
                    <a:pt x="19741" y="3775"/>
                  </a:lnTo>
                  <a:lnTo>
                    <a:pt x="20662" y="2854"/>
                  </a:lnTo>
                  <a:cubicBezTo>
                    <a:pt x="21071" y="2445"/>
                    <a:pt x="21071" y="1782"/>
                    <a:pt x="20662" y="1374"/>
                  </a:cubicBezTo>
                  <a:lnTo>
                    <a:pt x="19596" y="308"/>
                  </a:lnTo>
                  <a:cubicBezTo>
                    <a:pt x="19391" y="103"/>
                    <a:pt x="19124" y="1"/>
                    <a:pt x="188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" name="Google Shape;1459;p58"/>
          <p:cNvGrpSpPr/>
          <p:nvPr/>
        </p:nvGrpSpPr>
        <p:grpSpPr>
          <a:xfrm>
            <a:off x="4431522" y="3606303"/>
            <a:ext cx="280946" cy="346506"/>
            <a:chOff x="1521375" y="4797275"/>
            <a:chExt cx="473850" cy="584425"/>
          </a:xfrm>
        </p:grpSpPr>
        <p:sp>
          <p:nvSpPr>
            <p:cNvPr id="1460" name="Google Shape;1460;p58"/>
            <p:cNvSpPr/>
            <p:nvPr/>
          </p:nvSpPr>
          <p:spPr>
            <a:xfrm>
              <a:off x="1521375" y="4797275"/>
              <a:ext cx="473850" cy="584425"/>
            </a:xfrm>
            <a:custGeom>
              <a:rect b="b" l="l" r="r" t="t"/>
              <a:pathLst>
                <a:path extrusionOk="0" h="23377" w="18954">
                  <a:moveTo>
                    <a:pt x="12274" y="2124"/>
                  </a:moveTo>
                  <a:lnTo>
                    <a:pt x="12736" y="3034"/>
                  </a:lnTo>
                  <a:lnTo>
                    <a:pt x="10824" y="3034"/>
                  </a:lnTo>
                  <a:lnTo>
                    <a:pt x="11284" y="2124"/>
                  </a:lnTo>
                  <a:close/>
                  <a:moveTo>
                    <a:pt x="3515" y="995"/>
                  </a:moveTo>
                  <a:cubicBezTo>
                    <a:pt x="3993" y="1801"/>
                    <a:pt x="4509" y="2800"/>
                    <a:pt x="4509" y="3164"/>
                  </a:cubicBezTo>
                  <a:cubicBezTo>
                    <a:pt x="4507" y="3462"/>
                    <a:pt x="4375" y="3742"/>
                    <a:pt x="4146" y="3930"/>
                  </a:cubicBezTo>
                  <a:lnTo>
                    <a:pt x="2884" y="3930"/>
                  </a:lnTo>
                  <a:cubicBezTo>
                    <a:pt x="2654" y="3743"/>
                    <a:pt x="2521" y="3462"/>
                    <a:pt x="2521" y="3164"/>
                  </a:cubicBezTo>
                  <a:cubicBezTo>
                    <a:pt x="2521" y="2800"/>
                    <a:pt x="3035" y="1801"/>
                    <a:pt x="3513" y="995"/>
                  </a:cubicBezTo>
                  <a:close/>
                  <a:moveTo>
                    <a:pt x="4509" y="4615"/>
                  </a:moveTo>
                  <a:lnTo>
                    <a:pt x="4509" y="5021"/>
                  </a:lnTo>
                  <a:lnTo>
                    <a:pt x="2522" y="5021"/>
                  </a:lnTo>
                  <a:lnTo>
                    <a:pt x="2522" y="4615"/>
                  </a:lnTo>
                  <a:close/>
                  <a:moveTo>
                    <a:pt x="4268" y="5705"/>
                  </a:moveTo>
                  <a:lnTo>
                    <a:pt x="4449" y="6855"/>
                  </a:lnTo>
                  <a:lnTo>
                    <a:pt x="2580" y="6855"/>
                  </a:lnTo>
                  <a:lnTo>
                    <a:pt x="2763" y="5705"/>
                  </a:lnTo>
                  <a:close/>
                  <a:moveTo>
                    <a:pt x="12952" y="3720"/>
                  </a:moveTo>
                  <a:lnTo>
                    <a:pt x="12952" y="6855"/>
                  </a:lnTo>
                  <a:lnTo>
                    <a:pt x="10608" y="6855"/>
                  </a:lnTo>
                  <a:lnTo>
                    <a:pt x="10608" y="3720"/>
                  </a:lnTo>
                  <a:close/>
                  <a:moveTo>
                    <a:pt x="8122" y="7540"/>
                  </a:moveTo>
                  <a:lnTo>
                    <a:pt x="8122" y="11712"/>
                  </a:lnTo>
                  <a:cubicBezTo>
                    <a:pt x="8122" y="11999"/>
                    <a:pt x="7890" y="12232"/>
                    <a:pt x="7604" y="12232"/>
                  </a:cubicBezTo>
                  <a:cubicBezTo>
                    <a:pt x="7319" y="12230"/>
                    <a:pt x="7087" y="11998"/>
                    <a:pt x="7087" y="11712"/>
                  </a:cubicBezTo>
                  <a:lnTo>
                    <a:pt x="7087" y="10488"/>
                  </a:lnTo>
                  <a:cubicBezTo>
                    <a:pt x="7108" y="9851"/>
                    <a:pt x="6599" y="9323"/>
                    <a:pt x="5962" y="9323"/>
                  </a:cubicBezTo>
                  <a:cubicBezTo>
                    <a:pt x="5325" y="9323"/>
                    <a:pt x="4816" y="9851"/>
                    <a:pt x="4839" y="10488"/>
                  </a:cubicBezTo>
                  <a:lnTo>
                    <a:pt x="4839" y="12631"/>
                  </a:lnTo>
                  <a:cubicBezTo>
                    <a:pt x="4833" y="12897"/>
                    <a:pt x="4616" y="13112"/>
                    <a:pt x="4347" y="13112"/>
                  </a:cubicBezTo>
                  <a:cubicBezTo>
                    <a:pt x="4081" y="13112"/>
                    <a:pt x="3861" y="12897"/>
                    <a:pt x="3857" y="12631"/>
                  </a:cubicBezTo>
                  <a:lnTo>
                    <a:pt x="3857" y="7540"/>
                  </a:lnTo>
                  <a:close/>
                  <a:moveTo>
                    <a:pt x="16286" y="9625"/>
                  </a:moveTo>
                  <a:cubicBezTo>
                    <a:pt x="17381" y="9626"/>
                    <a:pt x="18268" y="10512"/>
                    <a:pt x="18269" y="11608"/>
                  </a:cubicBezTo>
                  <a:lnTo>
                    <a:pt x="18269" y="17536"/>
                  </a:lnTo>
                  <a:cubicBezTo>
                    <a:pt x="18268" y="18629"/>
                    <a:pt x="17381" y="19517"/>
                    <a:pt x="16286" y="19519"/>
                  </a:cubicBezTo>
                  <a:lnTo>
                    <a:pt x="14768" y="19519"/>
                  </a:lnTo>
                  <a:lnTo>
                    <a:pt x="14768" y="18484"/>
                  </a:lnTo>
                  <a:lnTo>
                    <a:pt x="15868" y="18484"/>
                  </a:lnTo>
                  <a:cubicBezTo>
                    <a:pt x="16608" y="18483"/>
                    <a:pt x="17207" y="17884"/>
                    <a:pt x="17209" y="17144"/>
                  </a:cubicBezTo>
                  <a:lnTo>
                    <a:pt x="17209" y="11999"/>
                  </a:lnTo>
                  <a:cubicBezTo>
                    <a:pt x="17207" y="11260"/>
                    <a:pt x="16608" y="10660"/>
                    <a:pt x="15868" y="10659"/>
                  </a:cubicBezTo>
                  <a:lnTo>
                    <a:pt x="14768" y="10659"/>
                  </a:lnTo>
                  <a:lnTo>
                    <a:pt x="14768" y="9625"/>
                  </a:lnTo>
                  <a:close/>
                  <a:moveTo>
                    <a:pt x="6120" y="0"/>
                  </a:moveTo>
                  <a:cubicBezTo>
                    <a:pt x="5932" y="0"/>
                    <a:pt x="5778" y="154"/>
                    <a:pt x="5778" y="343"/>
                  </a:cubicBezTo>
                  <a:lnTo>
                    <a:pt x="5778" y="2485"/>
                  </a:lnTo>
                  <a:cubicBezTo>
                    <a:pt x="5774" y="2677"/>
                    <a:pt x="5929" y="2835"/>
                    <a:pt x="6120" y="2835"/>
                  </a:cubicBezTo>
                  <a:cubicBezTo>
                    <a:pt x="6312" y="2835"/>
                    <a:pt x="6467" y="2677"/>
                    <a:pt x="6463" y="2485"/>
                  </a:cubicBezTo>
                  <a:lnTo>
                    <a:pt x="6463" y="685"/>
                  </a:lnTo>
                  <a:lnTo>
                    <a:pt x="8768" y="685"/>
                  </a:lnTo>
                  <a:lnTo>
                    <a:pt x="8768" y="1840"/>
                  </a:lnTo>
                  <a:lnTo>
                    <a:pt x="8192" y="1840"/>
                  </a:lnTo>
                  <a:cubicBezTo>
                    <a:pt x="8189" y="1840"/>
                    <a:pt x="8187" y="1840"/>
                    <a:pt x="8184" y="1840"/>
                  </a:cubicBezTo>
                  <a:cubicBezTo>
                    <a:pt x="7995" y="1840"/>
                    <a:pt x="7841" y="1992"/>
                    <a:pt x="7841" y="2182"/>
                  </a:cubicBezTo>
                  <a:cubicBezTo>
                    <a:pt x="7841" y="2371"/>
                    <a:pt x="7995" y="2525"/>
                    <a:pt x="8184" y="2525"/>
                  </a:cubicBezTo>
                  <a:cubicBezTo>
                    <a:pt x="8187" y="2525"/>
                    <a:pt x="8189" y="2525"/>
                    <a:pt x="8192" y="2525"/>
                  </a:cubicBezTo>
                  <a:lnTo>
                    <a:pt x="8768" y="2525"/>
                  </a:lnTo>
                  <a:lnTo>
                    <a:pt x="8768" y="3137"/>
                  </a:lnTo>
                  <a:lnTo>
                    <a:pt x="7821" y="3137"/>
                  </a:lnTo>
                  <a:cubicBezTo>
                    <a:pt x="7818" y="3137"/>
                    <a:pt x="7815" y="3137"/>
                    <a:pt x="7813" y="3137"/>
                  </a:cubicBezTo>
                  <a:cubicBezTo>
                    <a:pt x="7623" y="3137"/>
                    <a:pt x="7470" y="3290"/>
                    <a:pt x="7470" y="3479"/>
                  </a:cubicBezTo>
                  <a:cubicBezTo>
                    <a:pt x="7470" y="3668"/>
                    <a:pt x="7623" y="3822"/>
                    <a:pt x="7813" y="3822"/>
                  </a:cubicBezTo>
                  <a:cubicBezTo>
                    <a:pt x="7815" y="3822"/>
                    <a:pt x="7818" y="3822"/>
                    <a:pt x="7821" y="3822"/>
                  </a:cubicBezTo>
                  <a:lnTo>
                    <a:pt x="8768" y="3822"/>
                  </a:lnTo>
                  <a:lnTo>
                    <a:pt x="8768" y="4434"/>
                  </a:lnTo>
                  <a:lnTo>
                    <a:pt x="8192" y="4434"/>
                  </a:lnTo>
                  <a:cubicBezTo>
                    <a:pt x="8189" y="4434"/>
                    <a:pt x="8187" y="4434"/>
                    <a:pt x="8184" y="4434"/>
                  </a:cubicBezTo>
                  <a:cubicBezTo>
                    <a:pt x="7995" y="4434"/>
                    <a:pt x="7841" y="4587"/>
                    <a:pt x="7841" y="4776"/>
                  </a:cubicBezTo>
                  <a:cubicBezTo>
                    <a:pt x="7841" y="4966"/>
                    <a:pt x="7995" y="5119"/>
                    <a:pt x="8184" y="5119"/>
                  </a:cubicBezTo>
                  <a:cubicBezTo>
                    <a:pt x="8187" y="5119"/>
                    <a:pt x="8189" y="5119"/>
                    <a:pt x="8192" y="5118"/>
                  </a:cubicBezTo>
                  <a:lnTo>
                    <a:pt x="8768" y="5118"/>
                  </a:lnTo>
                  <a:lnTo>
                    <a:pt x="8768" y="5731"/>
                  </a:lnTo>
                  <a:lnTo>
                    <a:pt x="7821" y="5731"/>
                  </a:lnTo>
                  <a:cubicBezTo>
                    <a:pt x="7818" y="5731"/>
                    <a:pt x="7815" y="5731"/>
                    <a:pt x="7813" y="5731"/>
                  </a:cubicBezTo>
                  <a:cubicBezTo>
                    <a:pt x="7623" y="5731"/>
                    <a:pt x="7470" y="5884"/>
                    <a:pt x="7470" y="6073"/>
                  </a:cubicBezTo>
                  <a:cubicBezTo>
                    <a:pt x="7470" y="6263"/>
                    <a:pt x="7623" y="6416"/>
                    <a:pt x="7813" y="6416"/>
                  </a:cubicBezTo>
                  <a:cubicBezTo>
                    <a:pt x="7815" y="6416"/>
                    <a:pt x="7818" y="6416"/>
                    <a:pt x="7821" y="6415"/>
                  </a:cubicBezTo>
                  <a:lnTo>
                    <a:pt x="8768" y="6415"/>
                  </a:lnTo>
                  <a:lnTo>
                    <a:pt x="8768" y="6855"/>
                  </a:lnTo>
                  <a:lnTo>
                    <a:pt x="6463" y="6855"/>
                  </a:lnTo>
                  <a:lnTo>
                    <a:pt x="6463" y="3853"/>
                  </a:lnTo>
                  <a:cubicBezTo>
                    <a:pt x="6458" y="3668"/>
                    <a:pt x="6306" y="3518"/>
                    <a:pt x="6120" y="3518"/>
                  </a:cubicBezTo>
                  <a:cubicBezTo>
                    <a:pt x="5935" y="3518"/>
                    <a:pt x="5782" y="3668"/>
                    <a:pt x="5778" y="3853"/>
                  </a:cubicBezTo>
                  <a:lnTo>
                    <a:pt x="5778" y="6855"/>
                  </a:lnTo>
                  <a:lnTo>
                    <a:pt x="5142" y="6855"/>
                  </a:lnTo>
                  <a:lnTo>
                    <a:pt x="4957" y="5687"/>
                  </a:lnTo>
                  <a:cubicBezTo>
                    <a:pt x="5098" y="5641"/>
                    <a:pt x="5192" y="5510"/>
                    <a:pt x="5192" y="5362"/>
                  </a:cubicBezTo>
                  <a:lnTo>
                    <a:pt x="5192" y="4273"/>
                  </a:lnTo>
                  <a:cubicBezTo>
                    <a:pt x="5192" y="4138"/>
                    <a:pt x="5113" y="4016"/>
                    <a:pt x="4990" y="3961"/>
                  </a:cubicBezTo>
                  <a:cubicBezTo>
                    <a:pt x="5124" y="3716"/>
                    <a:pt x="5193" y="3441"/>
                    <a:pt x="5192" y="3163"/>
                  </a:cubicBezTo>
                  <a:cubicBezTo>
                    <a:pt x="5192" y="2366"/>
                    <a:pt x="4036" y="520"/>
                    <a:pt x="3803" y="158"/>
                  </a:cubicBezTo>
                  <a:cubicBezTo>
                    <a:pt x="3736" y="53"/>
                    <a:pt x="3626" y="1"/>
                    <a:pt x="3515" y="1"/>
                  </a:cubicBezTo>
                  <a:cubicBezTo>
                    <a:pt x="3405" y="1"/>
                    <a:pt x="3295" y="53"/>
                    <a:pt x="3227" y="158"/>
                  </a:cubicBezTo>
                  <a:cubicBezTo>
                    <a:pt x="2995" y="521"/>
                    <a:pt x="1839" y="2366"/>
                    <a:pt x="1839" y="3163"/>
                  </a:cubicBezTo>
                  <a:cubicBezTo>
                    <a:pt x="1839" y="3441"/>
                    <a:pt x="1907" y="3716"/>
                    <a:pt x="2041" y="3961"/>
                  </a:cubicBezTo>
                  <a:cubicBezTo>
                    <a:pt x="1917" y="4016"/>
                    <a:pt x="1839" y="4138"/>
                    <a:pt x="1839" y="4273"/>
                  </a:cubicBezTo>
                  <a:lnTo>
                    <a:pt x="1839" y="5362"/>
                  </a:lnTo>
                  <a:cubicBezTo>
                    <a:pt x="1839" y="5510"/>
                    <a:pt x="1933" y="5642"/>
                    <a:pt x="2074" y="5687"/>
                  </a:cubicBezTo>
                  <a:lnTo>
                    <a:pt x="1888" y="6855"/>
                  </a:lnTo>
                  <a:lnTo>
                    <a:pt x="336" y="6855"/>
                  </a:lnTo>
                  <a:cubicBezTo>
                    <a:pt x="149" y="6859"/>
                    <a:pt x="1" y="7012"/>
                    <a:pt x="1" y="7197"/>
                  </a:cubicBezTo>
                  <a:cubicBezTo>
                    <a:pt x="1" y="7383"/>
                    <a:pt x="149" y="7535"/>
                    <a:pt x="336" y="7540"/>
                  </a:cubicBezTo>
                  <a:lnTo>
                    <a:pt x="892" y="7540"/>
                  </a:lnTo>
                  <a:lnTo>
                    <a:pt x="892" y="9993"/>
                  </a:lnTo>
                  <a:cubicBezTo>
                    <a:pt x="896" y="10179"/>
                    <a:pt x="1047" y="10328"/>
                    <a:pt x="1234" y="10328"/>
                  </a:cubicBezTo>
                  <a:cubicBezTo>
                    <a:pt x="1420" y="10328"/>
                    <a:pt x="1571" y="10179"/>
                    <a:pt x="1575" y="9993"/>
                  </a:cubicBezTo>
                  <a:lnTo>
                    <a:pt x="1575" y="7540"/>
                  </a:lnTo>
                  <a:lnTo>
                    <a:pt x="3174" y="7540"/>
                  </a:lnTo>
                  <a:lnTo>
                    <a:pt x="3174" y="12629"/>
                  </a:lnTo>
                  <a:cubicBezTo>
                    <a:pt x="3165" y="13285"/>
                    <a:pt x="3695" y="13820"/>
                    <a:pt x="4349" y="13820"/>
                  </a:cubicBezTo>
                  <a:cubicBezTo>
                    <a:pt x="5003" y="13820"/>
                    <a:pt x="5533" y="13285"/>
                    <a:pt x="5524" y="12629"/>
                  </a:cubicBezTo>
                  <a:lnTo>
                    <a:pt x="5524" y="10488"/>
                  </a:lnTo>
                  <a:cubicBezTo>
                    <a:pt x="5528" y="10248"/>
                    <a:pt x="5724" y="10057"/>
                    <a:pt x="5964" y="10057"/>
                  </a:cubicBezTo>
                  <a:cubicBezTo>
                    <a:pt x="6203" y="10057"/>
                    <a:pt x="6399" y="10248"/>
                    <a:pt x="6403" y="10488"/>
                  </a:cubicBezTo>
                  <a:lnTo>
                    <a:pt x="6403" y="11712"/>
                  </a:lnTo>
                  <a:cubicBezTo>
                    <a:pt x="6412" y="12371"/>
                    <a:pt x="6947" y="12900"/>
                    <a:pt x="7606" y="12900"/>
                  </a:cubicBezTo>
                  <a:cubicBezTo>
                    <a:pt x="8265" y="12900"/>
                    <a:pt x="8800" y="12371"/>
                    <a:pt x="8809" y="11712"/>
                  </a:cubicBezTo>
                  <a:lnTo>
                    <a:pt x="8809" y="7540"/>
                  </a:lnTo>
                  <a:lnTo>
                    <a:pt x="14085" y="7540"/>
                  </a:lnTo>
                  <a:lnTo>
                    <a:pt x="14085" y="15283"/>
                  </a:lnTo>
                  <a:cubicBezTo>
                    <a:pt x="14089" y="15468"/>
                    <a:pt x="14242" y="15618"/>
                    <a:pt x="14427" y="15618"/>
                  </a:cubicBezTo>
                  <a:cubicBezTo>
                    <a:pt x="14613" y="15618"/>
                    <a:pt x="14765" y="15468"/>
                    <a:pt x="14770" y="15283"/>
                  </a:cubicBezTo>
                  <a:lnTo>
                    <a:pt x="14770" y="11345"/>
                  </a:lnTo>
                  <a:lnTo>
                    <a:pt x="15869" y="11345"/>
                  </a:lnTo>
                  <a:cubicBezTo>
                    <a:pt x="16231" y="11345"/>
                    <a:pt x="16525" y="11638"/>
                    <a:pt x="16525" y="11999"/>
                  </a:cubicBezTo>
                  <a:lnTo>
                    <a:pt x="16525" y="17142"/>
                  </a:lnTo>
                  <a:cubicBezTo>
                    <a:pt x="16525" y="17505"/>
                    <a:pt x="16231" y="17798"/>
                    <a:pt x="15869" y="17798"/>
                  </a:cubicBezTo>
                  <a:lnTo>
                    <a:pt x="14768" y="17798"/>
                  </a:lnTo>
                  <a:lnTo>
                    <a:pt x="14768" y="16649"/>
                  </a:lnTo>
                  <a:cubicBezTo>
                    <a:pt x="14764" y="16463"/>
                    <a:pt x="14613" y="16315"/>
                    <a:pt x="14426" y="16315"/>
                  </a:cubicBezTo>
                  <a:cubicBezTo>
                    <a:pt x="14240" y="16315"/>
                    <a:pt x="14089" y="16463"/>
                    <a:pt x="14085" y="16649"/>
                  </a:cubicBezTo>
                  <a:lnTo>
                    <a:pt x="14085" y="21666"/>
                  </a:lnTo>
                  <a:cubicBezTo>
                    <a:pt x="14084" y="22232"/>
                    <a:pt x="13625" y="22692"/>
                    <a:pt x="13058" y="22692"/>
                  </a:cubicBezTo>
                  <a:lnTo>
                    <a:pt x="2602" y="22692"/>
                  </a:lnTo>
                  <a:cubicBezTo>
                    <a:pt x="2036" y="22692"/>
                    <a:pt x="1577" y="22232"/>
                    <a:pt x="1577" y="21666"/>
                  </a:cubicBezTo>
                  <a:lnTo>
                    <a:pt x="1577" y="11361"/>
                  </a:lnTo>
                  <a:cubicBezTo>
                    <a:pt x="1577" y="11173"/>
                    <a:pt x="1423" y="11019"/>
                    <a:pt x="1234" y="11019"/>
                  </a:cubicBezTo>
                  <a:cubicBezTo>
                    <a:pt x="1046" y="11019"/>
                    <a:pt x="892" y="11173"/>
                    <a:pt x="892" y="11361"/>
                  </a:cubicBezTo>
                  <a:lnTo>
                    <a:pt x="892" y="21666"/>
                  </a:lnTo>
                  <a:cubicBezTo>
                    <a:pt x="893" y="22610"/>
                    <a:pt x="1658" y="23375"/>
                    <a:pt x="2602" y="23376"/>
                  </a:cubicBezTo>
                  <a:lnTo>
                    <a:pt x="13059" y="23376"/>
                  </a:lnTo>
                  <a:cubicBezTo>
                    <a:pt x="14004" y="23375"/>
                    <a:pt x="14768" y="22610"/>
                    <a:pt x="14770" y="21666"/>
                  </a:cubicBezTo>
                  <a:lnTo>
                    <a:pt x="14770" y="20202"/>
                  </a:lnTo>
                  <a:lnTo>
                    <a:pt x="16287" y="20202"/>
                  </a:lnTo>
                  <a:cubicBezTo>
                    <a:pt x="17758" y="20202"/>
                    <a:pt x="18954" y="19005"/>
                    <a:pt x="18954" y="17534"/>
                  </a:cubicBezTo>
                  <a:lnTo>
                    <a:pt x="18954" y="11606"/>
                  </a:lnTo>
                  <a:cubicBezTo>
                    <a:pt x="18954" y="10137"/>
                    <a:pt x="17757" y="8940"/>
                    <a:pt x="16287" y="8940"/>
                  </a:cubicBezTo>
                  <a:lnTo>
                    <a:pt x="14768" y="8940"/>
                  </a:lnTo>
                  <a:lnTo>
                    <a:pt x="14768" y="7540"/>
                  </a:lnTo>
                  <a:lnTo>
                    <a:pt x="15324" y="7540"/>
                  </a:lnTo>
                  <a:cubicBezTo>
                    <a:pt x="15514" y="7540"/>
                    <a:pt x="15666" y="7386"/>
                    <a:pt x="15666" y="7197"/>
                  </a:cubicBezTo>
                  <a:cubicBezTo>
                    <a:pt x="15666" y="7009"/>
                    <a:pt x="15514" y="6855"/>
                    <a:pt x="15324" y="6855"/>
                  </a:cubicBezTo>
                  <a:lnTo>
                    <a:pt x="13637" y="6855"/>
                  </a:lnTo>
                  <a:lnTo>
                    <a:pt x="13637" y="3379"/>
                  </a:lnTo>
                  <a:cubicBezTo>
                    <a:pt x="13637" y="3325"/>
                    <a:pt x="13624" y="3272"/>
                    <a:pt x="13600" y="3225"/>
                  </a:cubicBezTo>
                  <a:cubicBezTo>
                    <a:pt x="13599" y="3224"/>
                    <a:pt x="13599" y="3222"/>
                    <a:pt x="13599" y="3221"/>
                  </a:cubicBezTo>
                  <a:lnTo>
                    <a:pt x="12086" y="234"/>
                  </a:lnTo>
                  <a:cubicBezTo>
                    <a:pt x="12022" y="109"/>
                    <a:pt x="11901" y="47"/>
                    <a:pt x="11780" y="47"/>
                  </a:cubicBezTo>
                  <a:cubicBezTo>
                    <a:pt x="11660" y="47"/>
                    <a:pt x="11539" y="109"/>
                    <a:pt x="11475" y="234"/>
                  </a:cubicBezTo>
                  <a:lnTo>
                    <a:pt x="9962" y="3221"/>
                  </a:lnTo>
                  <a:cubicBezTo>
                    <a:pt x="9962" y="3222"/>
                    <a:pt x="9962" y="3224"/>
                    <a:pt x="9960" y="3225"/>
                  </a:cubicBezTo>
                  <a:cubicBezTo>
                    <a:pt x="9937" y="3273"/>
                    <a:pt x="9924" y="3325"/>
                    <a:pt x="9924" y="3379"/>
                  </a:cubicBezTo>
                  <a:lnTo>
                    <a:pt x="9924" y="6855"/>
                  </a:lnTo>
                  <a:lnTo>
                    <a:pt x="9454" y="6855"/>
                  </a:lnTo>
                  <a:lnTo>
                    <a:pt x="9454" y="343"/>
                  </a:lnTo>
                  <a:cubicBezTo>
                    <a:pt x="9454" y="154"/>
                    <a:pt x="9300" y="0"/>
                    <a:pt x="91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8"/>
            <p:cNvSpPr/>
            <p:nvPr/>
          </p:nvSpPr>
          <p:spPr>
            <a:xfrm>
              <a:off x="1663925" y="5148650"/>
              <a:ext cx="95675" cy="123375"/>
            </a:xfrm>
            <a:custGeom>
              <a:rect b="b" l="l" r="r" t="t"/>
              <a:pathLst>
                <a:path extrusionOk="0" h="4935" w="3827">
                  <a:moveTo>
                    <a:pt x="1913" y="878"/>
                  </a:moveTo>
                  <a:cubicBezTo>
                    <a:pt x="2468" y="1568"/>
                    <a:pt x="3143" y="2559"/>
                    <a:pt x="3143" y="3022"/>
                  </a:cubicBezTo>
                  <a:cubicBezTo>
                    <a:pt x="3141" y="3700"/>
                    <a:pt x="2592" y="4249"/>
                    <a:pt x="1913" y="4251"/>
                  </a:cubicBezTo>
                  <a:cubicBezTo>
                    <a:pt x="1235" y="4249"/>
                    <a:pt x="685" y="3700"/>
                    <a:pt x="684" y="3022"/>
                  </a:cubicBezTo>
                  <a:cubicBezTo>
                    <a:pt x="684" y="2559"/>
                    <a:pt x="1358" y="1568"/>
                    <a:pt x="1913" y="878"/>
                  </a:cubicBezTo>
                  <a:close/>
                  <a:moveTo>
                    <a:pt x="1914" y="1"/>
                  </a:moveTo>
                  <a:cubicBezTo>
                    <a:pt x="1818" y="1"/>
                    <a:pt x="1723" y="40"/>
                    <a:pt x="1656" y="119"/>
                  </a:cubicBezTo>
                  <a:cubicBezTo>
                    <a:pt x="1638" y="137"/>
                    <a:pt x="1247" y="592"/>
                    <a:pt x="848" y="1161"/>
                  </a:cubicBezTo>
                  <a:cubicBezTo>
                    <a:pt x="278" y="1976"/>
                    <a:pt x="0" y="2584"/>
                    <a:pt x="0" y="3022"/>
                  </a:cubicBezTo>
                  <a:cubicBezTo>
                    <a:pt x="0" y="4078"/>
                    <a:pt x="856" y="4934"/>
                    <a:pt x="1914" y="4934"/>
                  </a:cubicBezTo>
                  <a:cubicBezTo>
                    <a:pt x="2970" y="4934"/>
                    <a:pt x="3826" y="4078"/>
                    <a:pt x="3826" y="3022"/>
                  </a:cubicBezTo>
                  <a:cubicBezTo>
                    <a:pt x="3826" y="2584"/>
                    <a:pt x="3549" y="1976"/>
                    <a:pt x="2979" y="1161"/>
                  </a:cubicBezTo>
                  <a:cubicBezTo>
                    <a:pt x="2581" y="592"/>
                    <a:pt x="2188" y="138"/>
                    <a:pt x="2172" y="119"/>
                  </a:cubicBezTo>
                  <a:cubicBezTo>
                    <a:pt x="2104" y="40"/>
                    <a:pt x="2009" y="1"/>
                    <a:pt x="19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" name="Google Shape;1462;p58"/>
          <p:cNvGrpSpPr/>
          <p:nvPr/>
        </p:nvGrpSpPr>
        <p:grpSpPr>
          <a:xfrm>
            <a:off x="3196161" y="2747976"/>
            <a:ext cx="354244" cy="299307"/>
            <a:chOff x="1818675" y="2216550"/>
            <a:chExt cx="584850" cy="494150"/>
          </a:xfrm>
        </p:grpSpPr>
        <p:sp>
          <p:nvSpPr>
            <p:cNvPr id="1463" name="Google Shape;1463;p58"/>
            <p:cNvSpPr/>
            <p:nvPr/>
          </p:nvSpPr>
          <p:spPr>
            <a:xfrm>
              <a:off x="1953675" y="2430225"/>
              <a:ext cx="180025" cy="280425"/>
            </a:xfrm>
            <a:custGeom>
              <a:rect b="b" l="l" r="r" t="t"/>
              <a:pathLst>
                <a:path extrusionOk="0" h="11217" w="7201">
                  <a:moveTo>
                    <a:pt x="2511" y="0"/>
                  </a:moveTo>
                  <a:cubicBezTo>
                    <a:pt x="2394" y="0"/>
                    <a:pt x="2280" y="60"/>
                    <a:pt x="2216" y="168"/>
                  </a:cubicBezTo>
                  <a:lnTo>
                    <a:pt x="66" y="3779"/>
                  </a:lnTo>
                  <a:cubicBezTo>
                    <a:pt x="1" y="3888"/>
                    <a:pt x="1" y="4021"/>
                    <a:pt x="66" y="4130"/>
                  </a:cubicBezTo>
                  <a:lnTo>
                    <a:pt x="2242" y="7793"/>
                  </a:lnTo>
                  <a:lnTo>
                    <a:pt x="1797" y="7793"/>
                  </a:lnTo>
                  <a:cubicBezTo>
                    <a:pt x="1608" y="7793"/>
                    <a:pt x="1454" y="7947"/>
                    <a:pt x="1454" y="8135"/>
                  </a:cubicBezTo>
                  <a:lnTo>
                    <a:pt x="1454" y="10874"/>
                  </a:lnTo>
                  <a:cubicBezTo>
                    <a:pt x="1454" y="11063"/>
                    <a:pt x="1608" y="11217"/>
                    <a:pt x="1797" y="11217"/>
                  </a:cubicBezTo>
                  <a:lnTo>
                    <a:pt x="2922" y="11217"/>
                  </a:lnTo>
                  <a:cubicBezTo>
                    <a:pt x="3110" y="11213"/>
                    <a:pt x="3258" y="11060"/>
                    <a:pt x="3258" y="10874"/>
                  </a:cubicBezTo>
                  <a:cubicBezTo>
                    <a:pt x="3258" y="10687"/>
                    <a:pt x="3110" y="10535"/>
                    <a:pt x="2922" y="10531"/>
                  </a:cubicBezTo>
                  <a:lnTo>
                    <a:pt x="2139" y="10531"/>
                  </a:lnTo>
                  <a:lnTo>
                    <a:pt x="2139" y="8479"/>
                  </a:lnTo>
                  <a:lnTo>
                    <a:pt x="6858" y="8479"/>
                  </a:lnTo>
                  <a:cubicBezTo>
                    <a:pt x="7047" y="8479"/>
                    <a:pt x="7201" y="8325"/>
                    <a:pt x="7201" y="8137"/>
                  </a:cubicBezTo>
                  <a:cubicBezTo>
                    <a:pt x="7201" y="7947"/>
                    <a:pt x="7047" y="7793"/>
                    <a:pt x="6858" y="7793"/>
                  </a:cubicBezTo>
                  <a:lnTo>
                    <a:pt x="3040" y="7793"/>
                  </a:lnTo>
                  <a:lnTo>
                    <a:pt x="759" y="3954"/>
                  </a:lnTo>
                  <a:lnTo>
                    <a:pt x="2805" y="519"/>
                  </a:lnTo>
                  <a:cubicBezTo>
                    <a:pt x="2902" y="356"/>
                    <a:pt x="2849" y="146"/>
                    <a:pt x="2686" y="49"/>
                  </a:cubicBezTo>
                  <a:cubicBezTo>
                    <a:pt x="2631" y="16"/>
                    <a:pt x="2571" y="0"/>
                    <a:pt x="25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8"/>
            <p:cNvSpPr/>
            <p:nvPr/>
          </p:nvSpPr>
          <p:spPr>
            <a:xfrm>
              <a:off x="1818675" y="2216550"/>
              <a:ext cx="584850" cy="494150"/>
            </a:xfrm>
            <a:custGeom>
              <a:rect b="b" l="l" r="r" t="t"/>
              <a:pathLst>
                <a:path extrusionOk="0" h="19766" w="23394">
                  <a:moveTo>
                    <a:pt x="12424" y="686"/>
                  </a:moveTo>
                  <a:lnTo>
                    <a:pt x="12424" y="1499"/>
                  </a:lnTo>
                  <a:lnTo>
                    <a:pt x="12424" y="2160"/>
                  </a:lnTo>
                  <a:lnTo>
                    <a:pt x="10948" y="2160"/>
                  </a:lnTo>
                  <a:lnTo>
                    <a:pt x="10948" y="686"/>
                  </a:lnTo>
                  <a:close/>
                  <a:moveTo>
                    <a:pt x="1439" y="731"/>
                  </a:moveTo>
                  <a:cubicBezTo>
                    <a:pt x="1534" y="731"/>
                    <a:pt x="1630" y="750"/>
                    <a:pt x="1722" y="788"/>
                  </a:cubicBezTo>
                  <a:cubicBezTo>
                    <a:pt x="1997" y="901"/>
                    <a:pt x="2177" y="1171"/>
                    <a:pt x="2177" y="1468"/>
                  </a:cubicBezTo>
                  <a:cubicBezTo>
                    <a:pt x="2177" y="1876"/>
                    <a:pt x="1846" y="2205"/>
                    <a:pt x="1440" y="2205"/>
                  </a:cubicBezTo>
                  <a:cubicBezTo>
                    <a:pt x="1141" y="2205"/>
                    <a:pt x="873" y="2027"/>
                    <a:pt x="758" y="1751"/>
                  </a:cubicBezTo>
                  <a:cubicBezTo>
                    <a:pt x="645" y="1476"/>
                    <a:pt x="707" y="1158"/>
                    <a:pt x="918" y="947"/>
                  </a:cubicBezTo>
                  <a:cubicBezTo>
                    <a:pt x="1059" y="806"/>
                    <a:pt x="1247" y="731"/>
                    <a:pt x="1439" y="731"/>
                  </a:cubicBezTo>
                  <a:close/>
                  <a:moveTo>
                    <a:pt x="21932" y="731"/>
                  </a:moveTo>
                  <a:cubicBezTo>
                    <a:pt x="22230" y="731"/>
                    <a:pt x="22499" y="911"/>
                    <a:pt x="22614" y="1187"/>
                  </a:cubicBezTo>
                  <a:cubicBezTo>
                    <a:pt x="22727" y="1461"/>
                    <a:pt x="22665" y="1779"/>
                    <a:pt x="22454" y="1991"/>
                  </a:cubicBezTo>
                  <a:cubicBezTo>
                    <a:pt x="22313" y="2131"/>
                    <a:pt x="22124" y="2206"/>
                    <a:pt x="21932" y="2206"/>
                  </a:cubicBezTo>
                  <a:cubicBezTo>
                    <a:pt x="21838" y="2206"/>
                    <a:pt x="21742" y="2188"/>
                    <a:pt x="21651" y="2150"/>
                  </a:cubicBezTo>
                  <a:cubicBezTo>
                    <a:pt x="21375" y="2036"/>
                    <a:pt x="21195" y="1767"/>
                    <a:pt x="21195" y="1468"/>
                  </a:cubicBezTo>
                  <a:cubicBezTo>
                    <a:pt x="21195" y="1062"/>
                    <a:pt x="21524" y="731"/>
                    <a:pt x="21932" y="731"/>
                  </a:cubicBezTo>
                  <a:close/>
                  <a:moveTo>
                    <a:pt x="11685" y="10784"/>
                  </a:moveTo>
                  <a:cubicBezTo>
                    <a:pt x="12064" y="10784"/>
                    <a:pt x="12372" y="11091"/>
                    <a:pt x="12372" y="11470"/>
                  </a:cubicBezTo>
                  <a:cubicBezTo>
                    <a:pt x="12372" y="11747"/>
                    <a:pt x="12205" y="11996"/>
                    <a:pt x="11948" y="12102"/>
                  </a:cubicBezTo>
                  <a:cubicBezTo>
                    <a:pt x="11863" y="12138"/>
                    <a:pt x="11774" y="12155"/>
                    <a:pt x="11686" y="12155"/>
                  </a:cubicBezTo>
                  <a:cubicBezTo>
                    <a:pt x="11508" y="12155"/>
                    <a:pt x="11333" y="12085"/>
                    <a:pt x="11201" y="11954"/>
                  </a:cubicBezTo>
                  <a:cubicBezTo>
                    <a:pt x="11005" y="11759"/>
                    <a:pt x="10947" y="11463"/>
                    <a:pt x="11053" y="11207"/>
                  </a:cubicBezTo>
                  <a:cubicBezTo>
                    <a:pt x="11159" y="10950"/>
                    <a:pt x="11408" y="10784"/>
                    <a:pt x="11685" y="10784"/>
                  </a:cubicBezTo>
                  <a:close/>
                  <a:moveTo>
                    <a:pt x="2179" y="12063"/>
                  </a:moveTo>
                  <a:lnTo>
                    <a:pt x="2179" y="13539"/>
                  </a:lnTo>
                  <a:lnTo>
                    <a:pt x="703" y="13539"/>
                  </a:lnTo>
                  <a:lnTo>
                    <a:pt x="703" y="12063"/>
                  </a:lnTo>
                  <a:close/>
                  <a:moveTo>
                    <a:pt x="22707" y="12063"/>
                  </a:moveTo>
                  <a:lnTo>
                    <a:pt x="22707" y="13539"/>
                  </a:lnTo>
                  <a:lnTo>
                    <a:pt x="21231" y="13539"/>
                  </a:lnTo>
                  <a:lnTo>
                    <a:pt x="21231" y="12063"/>
                  </a:lnTo>
                  <a:close/>
                  <a:moveTo>
                    <a:pt x="10606" y="0"/>
                  </a:moveTo>
                  <a:cubicBezTo>
                    <a:pt x="10416" y="0"/>
                    <a:pt x="10262" y="154"/>
                    <a:pt x="10262" y="342"/>
                  </a:cubicBezTo>
                  <a:lnTo>
                    <a:pt x="10262" y="1158"/>
                  </a:lnTo>
                  <a:lnTo>
                    <a:pt x="2827" y="1158"/>
                  </a:lnTo>
                  <a:cubicBezTo>
                    <a:pt x="2681" y="504"/>
                    <a:pt x="2100" y="47"/>
                    <a:pt x="1441" y="47"/>
                  </a:cubicBezTo>
                  <a:cubicBezTo>
                    <a:pt x="1394" y="47"/>
                    <a:pt x="1347" y="49"/>
                    <a:pt x="1299" y="54"/>
                  </a:cubicBezTo>
                  <a:cubicBezTo>
                    <a:pt x="584" y="123"/>
                    <a:pt x="34" y="717"/>
                    <a:pt x="18" y="1436"/>
                  </a:cubicBezTo>
                  <a:cubicBezTo>
                    <a:pt x="1" y="2154"/>
                    <a:pt x="523" y="2773"/>
                    <a:pt x="1234" y="2877"/>
                  </a:cubicBezTo>
                  <a:cubicBezTo>
                    <a:pt x="1303" y="2887"/>
                    <a:pt x="1371" y="2892"/>
                    <a:pt x="1439" y="2892"/>
                  </a:cubicBezTo>
                  <a:cubicBezTo>
                    <a:pt x="2071" y="2892"/>
                    <a:pt x="2641" y="2469"/>
                    <a:pt x="2811" y="1844"/>
                  </a:cubicBezTo>
                  <a:lnTo>
                    <a:pt x="7783" y="1844"/>
                  </a:lnTo>
                  <a:cubicBezTo>
                    <a:pt x="3848" y="3402"/>
                    <a:pt x="1218" y="7149"/>
                    <a:pt x="1085" y="11378"/>
                  </a:cubicBezTo>
                  <a:lnTo>
                    <a:pt x="359" y="11378"/>
                  </a:lnTo>
                  <a:cubicBezTo>
                    <a:pt x="171" y="11378"/>
                    <a:pt x="17" y="11531"/>
                    <a:pt x="17" y="11721"/>
                  </a:cubicBezTo>
                  <a:lnTo>
                    <a:pt x="17" y="13881"/>
                  </a:lnTo>
                  <a:cubicBezTo>
                    <a:pt x="17" y="14071"/>
                    <a:pt x="171" y="14225"/>
                    <a:pt x="359" y="14225"/>
                  </a:cubicBezTo>
                  <a:lnTo>
                    <a:pt x="2521" y="14225"/>
                  </a:lnTo>
                  <a:cubicBezTo>
                    <a:pt x="2709" y="14225"/>
                    <a:pt x="2863" y="14071"/>
                    <a:pt x="2863" y="13881"/>
                  </a:cubicBezTo>
                  <a:lnTo>
                    <a:pt x="2863" y="11721"/>
                  </a:lnTo>
                  <a:cubicBezTo>
                    <a:pt x="2863" y="11532"/>
                    <a:pt x="2711" y="11378"/>
                    <a:pt x="2524" y="11378"/>
                  </a:cubicBezTo>
                  <a:cubicBezTo>
                    <a:pt x="2523" y="11378"/>
                    <a:pt x="2522" y="11378"/>
                    <a:pt x="2521" y="11378"/>
                  </a:cubicBezTo>
                  <a:lnTo>
                    <a:pt x="1771" y="11378"/>
                  </a:lnTo>
                  <a:cubicBezTo>
                    <a:pt x="1930" y="6576"/>
                    <a:pt x="5508" y="2578"/>
                    <a:pt x="10262" y="1889"/>
                  </a:cubicBezTo>
                  <a:lnTo>
                    <a:pt x="10262" y="2504"/>
                  </a:lnTo>
                  <a:cubicBezTo>
                    <a:pt x="10262" y="2693"/>
                    <a:pt x="10416" y="2847"/>
                    <a:pt x="10606" y="2847"/>
                  </a:cubicBezTo>
                  <a:lnTo>
                    <a:pt x="11109" y="2847"/>
                  </a:lnTo>
                  <a:lnTo>
                    <a:pt x="8322" y="7528"/>
                  </a:lnTo>
                  <a:cubicBezTo>
                    <a:pt x="8221" y="7691"/>
                    <a:pt x="8272" y="7905"/>
                    <a:pt x="8437" y="8004"/>
                  </a:cubicBezTo>
                  <a:cubicBezTo>
                    <a:pt x="8492" y="8037"/>
                    <a:pt x="8553" y="8053"/>
                    <a:pt x="8613" y="8053"/>
                  </a:cubicBezTo>
                  <a:cubicBezTo>
                    <a:pt x="8732" y="8053"/>
                    <a:pt x="8849" y="7990"/>
                    <a:pt x="8912" y="7879"/>
                  </a:cubicBezTo>
                  <a:lnTo>
                    <a:pt x="11343" y="3795"/>
                  </a:lnTo>
                  <a:lnTo>
                    <a:pt x="11343" y="10142"/>
                  </a:lnTo>
                  <a:cubicBezTo>
                    <a:pt x="10674" y="10314"/>
                    <a:pt x="10239" y="10958"/>
                    <a:pt x="10326" y="11642"/>
                  </a:cubicBezTo>
                  <a:cubicBezTo>
                    <a:pt x="10413" y="12327"/>
                    <a:pt x="10995" y="12839"/>
                    <a:pt x="11685" y="12839"/>
                  </a:cubicBezTo>
                  <a:cubicBezTo>
                    <a:pt x="12376" y="12839"/>
                    <a:pt x="12959" y="12327"/>
                    <a:pt x="13046" y="11642"/>
                  </a:cubicBezTo>
                  <a:cubicBezTo>
                    <a:pt x="13133" y="10958"/>
                    <a:pt x="12697" y="10314"/>
                    <a:pt x="12029" y="10142"/>
                  </a:cubicBezTo>
                  <a:lnTo>
                    <a:pt x="12029" y="3795"/>
                  </a:lnTo>
                  <a:lnTo>
                    <a:pt x="17213" y="12503"/>
                  </a:lnTo>
                  <a:lnTo>
                    <a:pt x="14932" y="16340"/>
                  </a:lnTo>
                  <a:lnTo>
                    <a:pt x="13629" y="16340"/>
                  </a:lnTo>
                  <a:cubicBezTo>
                    <a:pt x="13454" y="16340"/>
                    <a:pt x="13306" y="16474"/>
                    <a:pt x="13288" y="16649"/>
                  </a:cubicBezTo>
                  <a:cubicBezTo>
                    <a:pt x="13287" y="16661"/>
                    <a:pt x="13287" y="16672"/>
                    <a:pt x="13287" y="16684"/>
                  </a:cubicBezTo>
                  <a:cubicBezTo>
                    <a:pt x="13287" y="16872"/>
                    <a:pt x="13441" y="17026"/>
                    <a:pt x="13629" y="17026"/>
                  </a:cubicBezTo>
                  <a:lnTo>
                    <a:pt x="15832" y="17026"/>
                  </a:lnTo>
                  <a:lnTo>
                    <a:pt x="15832" y="19079"/>
                  </a:lnTo>
                  <a:lnTo>
                    <a:pt x="9695" y="19079"/>
                  </a:lnTo>
                  <a:cubicBezTo>
                    <a:pt x="9505" y="19079"/>
                    <a:pt x="9353" y="19233"/>
                    <a:pt x="9353" y="19423"/>
                  </a:cubicBezTo>
                  <a:cubicBezTo>
                    <a:pt x="9353" y="19612"/>
                    <a:pt x="9505" y="19765"/>
                    <a:pt x="9695" y="19765"/>
                  </a:cubicBezTo>
                  <a:lnTo>
                    <a:pt x="16174" y="19765"/>
                  </a:lnTo>
                  <a:cubicBezTo>
                    <a:pt x="16364" y="19765"/>
                    <a:pt x="16516" y="19612"/>
                    <a:pt x="16516" y="19423"/>
                  </a:cubicBezTo>
                  <a:lnTo>
                    <a:pt x="16516" y="16684"/>
                  </a:lnTo>
                  <a:cubicBezTo>
                    <a:pt x="16516" y="16495"/>
                    <a:pt x="16364" y="16342"/>
                    <a:pt x="16174" y="16342"/>
                  </a:cubicBezTo>
                  <a:lnTo>
                    <a:pt x="15730" y="16342"/>
                  </a:lnTo>
                  <a:lnTo>
                    <a:pt x="17906" y="12678"/>
                  </a:lnTo>
                  <a:cubicBezTo>
                    <a:pt x="17970" y="12570"/>
                    <a:pt x="17970" y="12436"/>
                    <a:pt x="17906" y="12327"/>
                  </a:cubicBezTo>
                  <a:lnTo>
                    <a:pt x="12261" y="2848"/>
                  </a:lnTo>
                  <a:lnTo>
                    <a:pt x="12766" y="2848"/>
                  </a:lnTo>
                  <a:cubicBezTo>
                    <a:pt x="12955" y="2848"/>
                    <a:pt x="13109" y="2694"/>
                    <a:pt x="13109" y="2506"/>
                  </a:cubicBezTo>
                  <a:lnTo>
                    <a:pt x="13109" y="1890"/>
                  </a:lnTo>
                  <a:cubicBezTo>
                    <a:pt x="17863" y="2580"/>
                    <a:pt x="21440" y="6578"/>
                    <a:pt x="21600" y="11380"/>
                  </a:cubicBezTo>
                  <a:lnTo>
                    <a:pt x="20889" y="11380"/>
                  </a:lnTo>
                  <a:cubicBezTo>
                    <a:pt x="20888" y="11380"/>
                    <a:pt x="20887" y="11380"/>
                    <a:pt x="20886" y="11380"/>
                  </a:cubicBezTo>
                  <a:cubicBezTo>
                    <a:pt x="20698" y="11380"/>
                    <a:pt x="20545" y="11533"/>
                    <a:pt x="20545" y="11722"/>
                  </a:cubicBezTo>
                  <a:lnTo>
                    <a:pt x="20545" y="13882"/>
                  </a:lnTo>
                  <a:cubicBezTo>
                    <a:pt x="20545" y="14073"/>
                    <a:pt x="20699" y="14226"/>
                    <a:pt x="20889" y="14226"/>
                  </a:cubicBezTo>
                  <a:lnTo>
                    <a:pt x="23049" y="14226"/>
                  </a:lnTo>
                  <a:cubicBezTo>
                    <a:pt x="23239" y="14226"/>
                    <a:pt x="23393" y="14073"/>
                    <a:pt x="23393" y="13882"/>
                  </a:cubicBezTo>
                  <a:lnTo>
                    <a:pt x="23393" y="11721"/>
                  </a:lnTo>
                  <a:cubicBezTo>
                    <a:pt x="23392" y="11531"/>
                    <a:pt x="23239" y="11378"/>
                    <a:pt x="23049" y="11378"/>
                  </a:cubicBezTo>
                  <a:lnTo>
                    <a:pt x="22286" y="11378"/>
                  </a:lnTo>
                  <a:cubicBezTo>
                    <a:pt x="22154" y="7149"/>
                    <a:pt x="19522" y="3402"/>
                    <a:pt x="15589" y="1844"/>
                  </a:cubicBezTo>
                  <a:lnTo>
                    <a:pt x="20560" y="1844"/>
                  </a:lnTo>
                  <a:cubicBezTo>
                    <a:pt x="20730" y="2470"/>
                    <a:pt x="21298" y="2892"/>
                    <a:pt x="21930" y="2892"/>
                  </a:cubicBezTo>
                  <a:cubicBezTo>
                    <a:pt x="21999" y="2892"/>
                    <a:pt x="22068" y="2887"/>
                    <a:pt x="22138" y="2877"/>
                  </a:cubicBezTo>
                  <a:cubicBezTo>
                    <a:pt x="22849" y="2774"/>
                    <a:pt x="23371" y="2154"/>
                    <a:pt x="23355" y="1436"/>
                  </a:cubicBezTo>
                  <a:cubicBezTo>
                    <a:pt x="23338" y="717"/>
                    <a:pt x="22788" y="123"/>
                    <a:pt x="22073" y="52"/>
                  </a:cubicBezTo>
                  <a:cubicBezTo>
                    <a:pt x="22025" y="48"/>
                    <a:pt x="21978" y="45"/>
                    <a:pt x="21931" y="45"/>
                  </a:cubicBezTo>
                  <a:cubicBezTo>
                    <a:pt x="21272" y="45"/>
                    <a:pt x="20690" y="502"/>
                    <a:pt x="20544" y="1158"/>
                  </a:cubicBezTo>
                  <a:lnTo>
                    <a:pt x="13109" y="1158"/>
                  </a:lnTo>
                  <a:lnTo>
                    <a:pt x="13109" y="342"/>
                  </a:lnTo>
                  <a:cubicBezTo>
                    <a:pt x="13109" y="154"/>
                    <a:pt x="12955" y="0"/>
                    <a:pt x="127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5" name="Google Shape;1465;p58"/>
          <p:cNvSpPr/>
          <p:nvPr/>
        </p:nvSpPr>
        <p:spPr>
          <a:xfrm>
            <a:off x="3877400" y="2022727"/>
            <a:ext cx="519270" cy="518763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59"/>
          <p:cNvSpPr txBox="1"/>
          <p:nvPr>
            <p:ph idx="1" type="subTitle"/>
          </p:nvPr>
        </p:nvSpPr>
        <p:spPr>
          <a:xfrm>
            <a:off x="3668150" y="724075"/>
            <a:ext cx="4609500" cy="9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Resources for free content to add to your website</a:t>
            </a:r>
            <a:endParaRPr sz="2400"/>
          </a:p>
        </p:txBody>
      </p:sp>
      <p:sp>
        <p:nvSpPr>
          <p:cNvPr id="1471" name="Google Shape;1471;p59"/>
          <p:cNvSpPr/>
          <p:nvPr/>
        </p:nvSpPr>
        <p:spPr>
          <a:xfrm>
            <a:off x="38" y="-13500"/>
            <a:ext cx="2993400" cy="51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59"/>
          <p:cNvSpPr txBox="1"/>
          <p:nvPr>
            <p:ph idx="2" type="body"/>
          </p:nvPr>
        </p:nvSpPr>
        <p:spPr>
          <a:xfrm>
            <a:off x="3668150" y="1765525"/>
            <a:ext cx="4303800" cy="29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Noun Project (free icons):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http://thenounproject.com/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Free stock photos: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Unsplash: </a:t>
            </a:r>
            <a:r>
              <a:rPr lang="en" u="sng">
                <a:solidFill>
                  <a:schemeClr val="hlink"/>
                </a:solidFill>
                <a:hlinkClick r:id="rId4"/>
              </a:rPr>
              <a:t>unsplash.com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Pixabay: </a:t>
            </a:r>
            <a:r>
              <a:rPr lang="en" u="sng">
                <a:solidFill>
                  <a:schemeClr val="hlink"/>
                </a:solidFill>
                <a:hlinkClick r:id="rId5"/>
              </a:rPr>
              <a:t>pixabay.com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Pexels: </a:t>
            </a:r>
            <a:r>
              <a:rPr lang="en" u="sng">
                <a:solidFill>
                  <a:schemeClr val="hlink"/>
                </a:solidFill>
                <a:hlinkClick r:id="rId6"/>
              </a:rPr>
              <a:t>pexels.com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Website Builders: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7"/>
              </a:rPr>
              <a:t>Wix</a:t>
            </a:r>
            <a:r>
              <a:rPr lang="en"/>
              <a:t> (w/o ads = $$)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8"/>
              </a:rPr>
              <a:t>Google Sites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9"/>
              </a:rPr>
              <a:t>Wordpress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10"/>
              </a:rPr>
              <a:t>Github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473" name="Google Shape;1473;p59"/>
          <p:cNvPicPr preferRelativeResize="0"/>
          <p:nvPr/>
        </p:nvPicPr>
        <p:blipFill rotWithShape="1">
          <a:blip r:embed="rId11">
            <a:alphaModFix amt="76000"/>
          </a:blip>
          <a:srcRect b="0" l="29572" r="31628" t="0"/>
          <a:stretch/>
        </p:blipFill>
        <p:spPr>
          <a:xfrm>
            <a:off x="0" y="0"/>
            <a:ext cx="2993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4" name="Google Shape;1474;p59"/>
          <p:cNvSpPr/>
          <p:nvPr/>
        </p:nvSpPr>
        <p:spPr>
          <a:xfrm>
            <a:off x="-1139597" y="609546"/>
            <a:ext cx="2276462" cy="2276462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59"/>
          <p:cNvSpPr/>
          <p:nvPr/>
        </p:nvSpPr>
        <p:spPr>
          <a:xfrm>
            <a:off x="1347950" y="4056400"/>
            <a:ext cx="1645500" cy="1423200"/>
          </a:xfrm>
          <a:prstGeom prst="triangle">
            <a:avLst>
              <a:gd fmla="val 50000" name="adj"/>
            </a:avLst>
          </a:prstGeom>
          <a:solidFill>
            <a:srgbClr val="FFD966">
              <a:alpha val="370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59"/>
          <p:cNvSpPr/>
          <p:nvPr/>
        </p:nvSpPr>
        <p:spPr>
          <a:xfrm>
            <a:off x="8634814" y="135850"/>
            <a:ext cx="747328" cy="747382"/>
          </a:xfrm>
          <a:custGeom>
            <a:rect b="b" l="l" r="r" t="t"/>
            <a:pathLst>
              <a:path extrusionOk="0" h="13932" w="13931">
                <a:moveTo>
                  <a:pt x="6966" y="1842"/>
                </a:moveTo>
                <a:cubicBezTo>
                  <a:pt x="9791" y="1842"/>
                  <a:pt x="12090" y="4140"/>
                  <a:pt x="12090" y="6966"/>
                </a:cubicBezTo>
                <a:cubicBezTo>
                  <a:pt x="12090" y="9792"/>
                  <a:pt x="9791" y="12090"/>
                  <a:pt x="6966" y="12090"/>
                </a:cubicBezTo>
                <a:cubicBezTo>
                  <a:pt x="4140" y="12090"/>
                  <a:pt x="1842" y="9792"/>
                  <a:pt x="1842" y="6966"/>
                </a:cubicBezTo>
                <a:cubicBezTo>
                  <a:pt x="1842" y="4140"/>
                  <a:pt x="4140" y="1842"/>
                  <a:pt x="6966" y="1842"/>
                </a:cubicBezTo>
                <a:close/>
                <a:moveTo>
                  <a:pt x="6966" y="1"/>
                </a:moveTo>
                <a:cubicBezTo>
                  <a:pt x="3125" y="1"/>
                  <a:pt x="0" y="3126"/>
                  <a:pt x="0" y="6966"/>
                </a:cubicBezTo>
                <a:cubicBezTo>
                  <a:pt x="0" y="10806"/>
                  <a:pt x="3125" y="13932"/>
                  <a:pt x="6966" y="13932"/>
                </a:cubicBezTo>
                <a:cubicBezTo>
                  <a:pt x="10806" y="13932"/>
                  <a:pt x="13931" y="10806"/>
                  <a:pt x="13931" y="6966"/>
                </a:cubicBezTo>
                <a:cubicBezTo>
                  <a:pt x="13931" y="3126"/>
                  <a:pt x="10806" y="1"/>
                  <a:pt x="6966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59"/>
          <p:cNvSpPr/>
          <p:nvPr/>
        </p:nvSpPr>
        <p:spPr>
          <a:xfrm>
            <a:off x="2658988" y="-189250"/>
            <a:ext cx="648568" cy="648514"/>
          </a:xfrm>
          <a:custGeom>
            <a:rect b="b" l="l" r="r" t="t"/>
            <a:pathLst>
              <a:path extrusionOk="0" h="12089" w="12090">
                <a:moveTo>
                  <a:pt x="6045" y="1598"/>
                </a:moveTo>
                <a:cubicBezTo>
                  <a:pt x="8496" y="1598"/>
                  <a:pt x="10492" y="3593"/>
                  <a:pt x="10492" y="6044"/>
                </a:cubicBezTo>
                <a:cubicBezTo>
                  <a:pt x="10492" y="8495"/>
                  <a:pt x="8496" y="10491"/>
                  <a:pt x="6045" y="10491"/>
                </a:cubicBezTo>
                <a:cubicBezTo>
                  <a:pt x="3593" y="10491"/>
                  <a:pt x="1598" y="8496"/>
                  <a:pt x="1598" y="6044"/>
                </a:cubicBezTo>
                <a:cubicBezTo>
                  <a:pt x="1598" y="3592"/>
                  <a:pt x="3593" y="1598"/>
                  <a:pt x="6045" y="1598"/>
                </a:cubicBezTo>
                <a:close/>
                <a:moveTo>
                  <a:pt x="6045" y="0"/>
                </a:moveTo>
                <a:cubicBezTo>
                  <a:pt x="2712" y="0"/>
                  <a:pt x="0" y="2712"/>
                  <a:pt x="0" y="6044"/>
                </a:cubicBezTo>
                <a:cubicBezTo>
                  <a:pt x="0" y="9378"/>
                  <a:pt x="2712" y="12088"/>
                  <a:pt x="6045" y="12088"/>
                </a:cubicBezTo>
                <a:cubicBezTo>
                  <a:pt x="9378" y="12088"/>
                  <a:pt x="12089" y="9377"/>
                  <a:pt x="12089" y="6044"/>
                </a:cubicBezTo>
                <a:cubicBezTo>
                  <a:pt x="12089" y="2712"/>
                  <a:pt x="9378" y="0"/>
                  <a:pt x="6045" y="0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59"/>
          <p:cNvSpPr txBox="1"/>
          <p:nvPr/>
        </p:nvSpPr>
        <p:spPr>
          <a:xfrm>
            <a:off x="5739225" y="3460100"/>
            <a:ext cx="3404700" cy="1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</a:pPr>
            <a:r>
              <a:rPr lang="en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2"/>
              </a:rPr>
              <a:t>Squarespace</a:t>
            </a: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($$) 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</a:pPr>
            <a:r>
              <a:rPr lang="en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3"/>
              </a:rPr>
              <a:t>SiteBuilder</a:t>
            </a: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($$)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</a:pPr>
            <a:r>
              <a:rPr lang="en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4"/>
              </a:rPr>
              <a:t>Weebly</a:t>
            </a: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($$)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</a:pPr>
            <a:r>
              <a:rPr lang="en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15"/>
              </a:rPr>
              <a:t>Adobe Site Builder </a:t>
            </a:r>
            <a:r>
              <a:rPr lang="en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($$)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60"/>
          <p:cNvSpPr txBox="1"/>
          <p:nvPr>
            <p:ph idx="1" type="subTitle"/>
          </p:nvPr>
        </p:nvSpPr>
        <p:spPr>
          <a:xfrm flipH="1">
            <a:off x="512850" y="745050"/>
            <a:ext cx="4839000" cy="6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Example Websites</a:t>
            </a:r>
            <a:endParaRPr sz="2400"/>
          </a:p>
        </p:txBody>
      </p:sp>
      <p:sp>
        <p:nvSpPr>
          <p:cNvPr id="1484" name="Google Shape;1484;p60"/>
          <p:cNvSpPr/>
          <p:nvPr/>
        </p:nvSpPr>
        <p:spPr>
          <a:xfrm flipH="1">
            <a:off x="6302900" y="27850"/>
            <a:ext cx="2841000" cy="517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60"/>
          <p:cNvSpPr txBox="1"/>
          <p:nvPr>
            <p:ph idx="2" type="body"/>
          </p:nvPr>
        </p:nvSpPr>
        <p:spPr>
          <a:xfrm flipH="1">
            <a:off x="512850" y="1393650"/>
            <a:ext cx="5637600" cy="34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BETHANY VAN SCOOTER (English Teacher)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https://beshower.wixsite.com/portfolio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DIANNA M. FRANCISCO (Atmospheric Science Postdoc)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https://www.diannafrancisco.com/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JAMES RUSSELL </a:t>
            </a:r>
            <a:r>
              <a:rPr lang="en"/>
              <a:t>(Atmospheric Science Postdoc)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https://jrussell.chpc.utah.edu/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https://sites.google.com/view/james-russell/home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TRAVIS MERCHANT (Film Maker)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https://travismerchant.squarespace.com/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RUBEN MUSCA (Photographer/Videographer)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https://rubentellsstories.myportfolio.com/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ISABELLE HAHN (Marketer/Journalist)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https://www.isabellehahn.com/</a:t>
            </a:r>
            <a:endParaRPr/>
          </a:p>
        </p:txBody>
      </p:sp>
      <p:pic>
        <p:nvPicPr>
          <p:cNvPr id="1486" name="Google Shape;1486;p60"/>
          <p:cNvPicPr preferRelativeResize="0"/>
          <p:nvPr/>
        </p:nvPicPr>
        <p:blipFill rotWithShape="1">
          <a:blip r:embed="rId10">
            <a:alphaModFix amt="76000"/>
          </a:blip>
          <a:srcRect b="0" l="29572" r="31628" t="0"/>
          <a:stretch/>
        </p:blipFill>
        <p:spPr>
          <a:xfrm flipH="1">
            <a:off x="6302858" y="41350"/>
            <a:ext cx="29934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7" name="Google Shape;1487;p60"/>
          <p:cNvSpPr/>
          <p:nvPr/>
        </p:nvSpPr>
        <p:spPr>
          <a:xfrm flipH="1">
            <a:off x="8007069" y="650896"/>
            <a:ext cx="2276462" cy="2276462"/>
          </a:xfrm>
          <a:custGeom>
            <a:rect b="b" l="l" r="r" t="t"/>
            <a:pathLst>
              <a:path extrusionOk="0" h="51399" w="51399">
                <a:moveTo>
                  <a:pt x="25699" y="1"/>
                </a:moveTo>
                <a:cubicBezTo>
                  <a:pt x="18883" y="1"/>
                  <a:pt x="12347" y="2708"/>
                  <a:pt x="7527" y="7528"/>
                </a:cubicBezTo>
                <a:cubicBezTo>
                  <a:pt x="2708" y="12347"/>
                  <a:pt x="1" y="18883"/>
                  <a:pt x="1" y="25700"/>
                </a:cubicBezTo>
                <a:cubicBezTo>
                  <a:pt x="1" y="32516"/>
                  <a:pt x="2708" y="39052"/>
                  <a:pt x="7527" y="43873"/>
                </a:cubicBezTo>
                <a:cubicBezTo>
                  <a:pt x="12347" y="48692"/>
                  <a:pt x="18883" y="51399"/>
                  <a:pt x="25699" y="51399"/>
                </a:cubicBezTo>
                <a:cubicBezTo>
                  <a:pt x="32516" y="51399"/>
                  <a:pt x="39052" y="48692"/>
                  <a:pt x="43871" y="43873"/>
                </a:cubicBezTo>
                <a:cubicBezTo>
                  <a:pt x="48692" y="39052"/>
                  <a:pt x="51399" y="32516"/>
                  <a:pt x="51399" y="25700"/>
                </a:cubicBezTo>
                <a:cubicBezTo>
                  <a:pt x="51399" y="18883"/>
                  <a:pt x="48692" y="12347"/>
                  <a:pt x="43871" y="7528"/>
                </a:cubicBezTo>
                <a:cubicBezTo>
                  <a:pt x="39052" y="2708"/>
                  <a:pt x="32516" y="1"/>
                  <a:pt x="25699" y="1"/>
                </a:cubicBezTo>
                <a:close/>
              </a:path>
            </a:pathLst>
          </a:custGeom>
          <a:solidFill>
            <a:srgbClr val="99D7EF">
              <a:alpha val="562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60"/>
          <p:cNvSpPr/>
          <p:nvPr/>
        </p:nvSpPr>
        <p:spPr>
          <a:xfrm flipH="1">
            <a:off x="6150483" y="4097750"/>
            <a:ext cx="1645500" cy="1423200"/>
          </a:xfrm>
          <a:prstGeom prst="triangle">
            <a:avLst>
              <a:gd fmla="val 50000" name="adj"/>
            </a:avLst>
          </a:prstGeom>
          <a:solidFill>
            <a:srgbClr val="FFD966">
              <a:alpha val="370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60"/>
          <p:cNvSpPr/>
          <p:nvPr/>
        </p:nvSpPr>
        <p:spPr>
          <a:xfrm flipH="1">
            <a:off x="-1139597" y="135850"/>
            <a:ext cx="747328" cy="747382"/>
          </a:xfrm>
          <a:custGeom>
            <a:rect b="b" l="l" r="r" t="t"/>
            <a:pathLst>
              <a:path extrusionOk="0" h="13932" w="13931">
                <a:moveTo>
                  <a:pt x="6966" y="1842"/>
                </a:moveTo>
                <a:cubicBezTo>
                  <a:pt x="9791" y="1842"/>
                  <a:pt x="12090" y="4140"/>
                  <a:pt x="12090" y="6966"/>
                </a:cubicBezTo>
                <a:cubicBezTo>
                  <a:pt x="12090" y="9792"/>
                  <a:pt x="9791" y="12090"/>
                  <a:pt x="6966" y="12090"/>
                </a:cubicBezTo>
                <a:cubicBezTo>
                  <a:pt x="4140" y="12090"/>
                  <a:pt x="1842" y="9792"/>
                  <a:pt x="1842" y="6966"/>
                </a:cubicBezTo>
                <a:cubicBezTo>
                  <a:pt x="1842" y="4140"/>
                  <a:pt x="4140" y="1842"/>
                  <a:pt x="6966" y="1842"/>
                </a:cubicBezTo>
                <a:close/>
                <a:moveTo>
                  <a:pt x="6966" y="1"/>
                </a:moveTo>
                <a:cubicBezTo>
                  <a:pt x="3125" y="1"/>
                  <a:pt x="0" y="3126"/>
                  <a:pt x="0" y="6966"/>
                </a:cubicBezTo>
                <a:cubicBezTo>
                  <a:pt x="0" y="10806"/>
                  <a:pt x="3125" y="13932"/>
                  <a:pt x="6966" y="13932"/>
                </a:cubicBezTo>
                <a:cubicBezTo>
                  <a:pt x="10806" y="13932"/>
                  <a:pt x="13931" y="10806"/>
                  <a:pt x="13931" y="6966"/>
                </a:cubicBezTo>
                <a:cubicBezTo>
                  <a:pt x="13931" y="3126"/>
                  <a:pt x="10806" y="1"/>
                  <a:pt x="6966" y="1"/>
                </a:cubicBezTo>
                <a:close/>
              </a:path>
            </a:pathLst>
          </a:custGeom>
          <a:solidFill>
            <a:srgbClr val="FE9B2B">
              <a:alpha val="4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60"/>
          <p:cNvSpPr/>
          <p:nvPr/>
        </p:nvSpPr>
        <p:spPr>
          <a:xfrm flipH="1">
            <a:off x="5836378" y="-147900"/>
            <a:ext cx="648568" cy="648514"/>
          </a:xfrm>
          <a:custGeom>
            <a:rect b="b" l="l" r="r" t="t"/>
            <a:pathLst>
              <a:path extrusionOk="0" h="12089" w="12090">
                <a:moveTo>
                  <a:pt x="6045" y="1598"/>
                </a:moveTo>
                <a:cubicBezTo>
                  <a:pt x="8496" y="1598"/>
                  <a:pt x="10492" y="3593"/>
                  <a:pt x="10492" y="6044"/>
                </a:cubicBezTo>
                <a:cubicBezTo>
                  <a:pt x="10492" y="8495"/>
                  <a:pt x="8496" y="10491"/>
                  <a:pt x="6045" y="10491"/>
                </a:cubicBezTo>
                <a:cubicBezTo>
                  <a:pt x="3593" y="10491"/>
                  <a:pt x="1598" y="8496"/>
                  <a:pt x="1598" y="6044"/>
                </a:cubicBezTo>
                <a:cubicBezTo>
                  <a:pt x="1598" y="3592"/>
                  <a:pt x="3593" y="1598"/>
                  <a:pt x="6045" y="1598"/>
                </a:cubicBezTo>
                <a:close/>
                <a:moveTo>
                  <a:pt x="6045" y="0"/>
                </a:moveTo>
                <a:cubicBezTo>
                  <a:pt x="2712" y="0"/>
                  <a:pt x="0" y="2712"/>
                  <a:pt x="0" y="6044"/>
                </a:cubicBezTo>
                <a:cubicBezTo>
                  <a:pt x="0" y="9378"/>
                  <a:pt x="2712" y="12088"/>
                  <a:pt x="6045" y="12088"/>
                </a:cubicBezTo>
                <a:cubicBezTo>
                  <a:pt x="9378" y="12088"/>
                  <a:pt x="12089" y="9377"/>
                  <a:pt x="12089" y="6044"/>
                </a:cubicBezTo>
                <a:cubicBezTo>
                  <a:pt x="12089" y="2712"/>
                  <a:pt x="9378" y="0"/>
                  <a:pt x="6045" y="0"/>
                </a:cubicBezTo>
                <a:close/>
              </a:path>
            </a:pathLst>
          </a:custGeom>
          <a:solidFill>
            <a:srgbClr val="FE524D">
              <a:alpha val="45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61"/>
          <p:cNvSpPr txBox="1"/>
          <p:nvPr>
            <p:ph type="title"/>
          </p:nvPr>
        </p:nvSpPr>
        <p:spPr>
          <a:xfrm>
            <a:off x="3569550" y="1600725"/>
            <a:ext cx="5748600" cy="20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CRAFT YOUR SITE!</a:t>
            </a:r>
            <a:endParaRPr/>
          </a:p>
        </p:txBody>
      </p:sp>
      <p:sp>
        <p:nvSpPr>
          <p:cNvPr id="1496" name="Google Shape;1496;p61"/>
          <p:cNvSpPr txBox="1"/>
          <p:nvPr>
            <p:ph idx="2" type="title"/>
          </p:nvPr>
        </p:nvSpPr>
        <p:spPr>
          <a:xfrm>
            <a:off x="3569550" y="874450"/>
            <a:ext cx="30336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497" name="Google Shape;1497;p61"/>
          <p:cNvSpPr txBox="1"/>
          <p:nvPr>
            <p:ph idx="1" type="subTitle"/>
          </p:nvPr>
        </p:nvSpPr>
        <p:spPr>
          <a:xfrm>
            <a:off x="3569550" y="3424225"/>
            <a:ext cx="4435200" cy="10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crafting our websites. If you already have one, let’s tweak it.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62"/>
          <p:cNvSpPr txBox="1"/>
          <p:nvPr>
            <p:ph type="title"/>
          </p:nvPr>
        </p:nvSpPr>
        <p:spPr>
          <a:xfrm>
            <a:off x="3327000" y="480723"/>
            <a:ext cx="2490000" cy="96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503" name="Google Shape;1503;p62"/>
          <p:cNvSpPr txBox="1"/>
          <p:nvPr>
            <p:ph idx="1" type="subTitle"/>
          </p:nvPr>
        </p:nvSpPr>
        <p:spPr>
          <a:xfrm>
            <a:off x="2577300" y="1519150"/>
            <a:ext cx="3989400" cy="22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Please fill out this survey: </a:t>
            </a:r>
            <a:endParaRPr i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chemeClr val="hlink"/>
                </a:solidFill>
                <a:hlinkClick r:id="rId3"/>
              </a:rPr>
              <a:t>GO.NCSU.EDU/PSEVAL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Resources: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More portfolio ideas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Understanding “UX” (User Experience)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27"/>
          <p:cNvSpPr txBox="1"/>
          <p:nvPr>
            <p:ph type="title"/>
          </p:nvPr>
        </p:nvSpPr>
        <p:spPr>
          <a:xfrm>
            <a:off x="3569550" y="1559400"/>
            <a:ext cx="5748600" cy="20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Have a Digital Portfolio?</a:t>
            </a:r>
            <a:endParaRPr/>
          </a:p>
        </p:txBody>
      </p:sp>
      <p:sp>
        <p:nvSpPr>
          <p:cNvPr id="932" name="Google Shape;932;p27"/>
          <p:cNvSpPr txBox="1"/>
          <p:nvPr>
            <p:ph idx="2" type="title"/>
          </p:nvPr>
        </p:nvSpPr>
        <p:spPr>
          <a:xfrm>
            <a:off x="3569550" y="874450"/>
            <a:ext cx="30336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28"/>
          <p:cNvSpPr txBox="1"/>
          <p:nvPr>
            <p:ph type="title"/>
          </p:nvPr>
        </p:nvSpPr>
        <p:spPr>
          <a:xfrm>
            <a:off x="1147325" y="2420975"/>
            <a:ext cx="29955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ACADEMIA </a:t>
            </a:r>
            <a:endParaRPr/>
          </a:p>
        </p:txBody>
      </p:sp>
      <p:sp>
        <p:nvSpPr>
          <p:cNvPr id="938" name="Google Shape;938;p28"/>
          <p:cNvSpPr txBox="1"/>
          <p:nvPr>
            <p:ph idx="1" type="subTitle"/>
          </p:nvPr>
        </p:nvSpPr>
        <p:spPr>
          <a:xfrm>
            <a:off x="1147325" y="3291249"/>
            <a:ext cx="2995500" cy="14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Showcase written </a:t>
            </a:r>
            <a:r>
              <a:rPr lang="en"/>
              <a:t>statements</a:t>
            </a:r>
            <a:r>
              <a:rPr lang="en"/>
              <a:t> (teaching, research, diversity)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Illustrates teaching and research efficacy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Gives a personal touch that CVs might not offer</a:t>
            </a:r>
            <a:endParaRPr/>
          </a:p>
        </p:txBody>
      </p:sp>
      <p:sp>
        <p:nvSpPr>
          <p:cNvPr id="939" name="Google Shape;939;p28"/>
          <p:cNvSpPr txBox="1"/>
          <p:nvPr>
            <p:ph idx="2" type="title"/>
          </p:nvPr>
        </p:nvSpPr>
        <p:spPr>
          <a:xfrm>
            <a:off x="5001177" y="2426250"/>
            <a:ext cx="29955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NON-ACADEMIA</a:t>
            </a:r>
            <a:endParaRPr/>
          </a:p>
        </p:txBody>
      </p:sp>
      <p:sp>
        <p:nvSpPr>
          <p:cNvPr id="940" name="Google Shape;940;p28"/>
          <p:cNvSpPr txBox="1"/>
          <p:nvPr>
            <p:ph idx="3" type="subTitle"/>
          </p:nvPr>
        </p:nvSpPr>
        <p:spPr>
          <a:xfrm>
            <a:off x="4645675" y="3291250"/>
            <a:ext cx="3706500" cy="10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Showcase projects (such as design, labs, papers, communications, etc.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Conveys your “personal brand” succinctly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lang="en"/>
              <a:t>Argues for your work efficacy better than a static resume might</a:t>
            </a:r>
            <a:endParaRPr/>
          </a:p>
        </p:txBody>
      </p:sp>
      <p:grpSp>
        <p:nvGrpSpPr>
          <p:cNvPr id="941" name="Google Shape;941;p28"/>
          <p:cNvGrpSpPr/>
          <p:nvPr/>
        </p:nvGrpSpPr>
        <p:grpSpPr>
          <a:xfrm>
            <a:off x="1834963" y="924725"/>
            <a:ext cx="1620219" cy="1372696"/>
            <a:chOff x="1834963" y="924725"/>
            <a:chExt cx="1620219" cy="1372696"/>
          </a:xfrm>
        </p:grpSpPr>
        <p:sp>
          <p:nvSpPr>
            <p:cNvPr id="942" name="Google Shape;942;p28"/>
            <p:cNvSpPr/>
            <p:nvPr/>
          </p:nvSpPr>
          <p:spPr>
            <a:xfrm>
              <a:off x="1834963" y="924725"/>
              <a:ext cx="933900" cy="933900"/>
            </a:xfrm>
            <a:prstGeom prst="ellipse">
              <a:avLst/>
            </a:pr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8"/>
            <p:cNvSpPr/>
            <p:nvPr/>
          </p:nvSpPr>
          <p:spPr>
            <a:xfrm>
              <a:off x="2521281" y="924725"/>
              <a:ext cx="933900" cy="933900"/>
            </a:xfrm>
            <a:prstGeom prst="ellipse">
              <a:avLst/>
            </a:prstGeom>
            <a:solidFill>
              <a:srgbClr val="011E50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8"/>
            <p:cNvSpPr/>
            <p:nvPr/>
          </p:nvSpPr>
          <p:spPr>
            <a:xfrm>
              <a:off x="1834963" y="1363521"/>
              <a:ext cx="933900" cy="933900"/>
            </a:xfrm>
            <a:prstGeom prst="ellipse">
              <a:avLst/>
            </a:pr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8"/>
            <p:cNvSpPr/>
            <p:nvPr/>
          </p:nvSpPr>
          <p:spPr>
            <a:xfrm>
              <a:off x="2521281" y="1363521"/>
              <a:ext cx="933900" cy="933900"/>
            </a:xfrm>
            <a:prstGeom prst="ellipse">
              <a:avLst/>
            </a:pr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" name="Google Shape;946;p28"/>
          <p:cNvGrpSpPr/>
          <p:nvPr/>
        </p:nvGrpSpPr>
        <p:grpSpPr>
          <a:xfrm>
            <a:off x="5649625" y="924725"/>
            <a:ext cx="1676150" cy="1352325"/>
            <a:chOff x="5649625" y="924725"/>
            <a:chExt cx="1676150" cy="1352325"/>
          </a:xfrm>
        </p:grpSpPr>
        <p:sp>
          <p:nvSpPr>
            <p:cNvPr id="947" name="Google Shape;947;p28"/>
            <p:cNvSpPr/>
            <p:nvPr/>
          </p:nvSpPr>
          <p:spPr>
            <a:xfrm>
              <a:off x="5688775" y="924725"/>
              <a:ext cx="1620300" cy="621300"/>
            </a:xfrm>
            <a:prstGeom prst="triangle">
              <a:avLst>
                <a:gd fmla="val 50000" name="adj"/>
              </a:avLst>
            </a:prstGeom>
            <a:solidFill>
              <a:srgbClr val="99D7EF">
                <a:alpha val="56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5649625" y="1647125"/>
              <a:ext cx="1676100" cy="274500"/>
            </a:xfrm>
            <a:prstGeom prst="rect">
              <a:avLst/>
            </a:prstGeom>
            <a:solidFill>
              <a:srgbClr val="FE524D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8"/>
            <p:cNvSpPr/>
            <p:nvPr/>
          </p:nvSpPr>
          <p:spPr>
            <a:xfrm>
              <a:off x="5649675" y="2002550"/>
              <a:ext cx="1676100" cy="274500"/>
            </a:xfrm>
            <a:prstGeom prst="rect">
              <a:avLst/>
            </a:prstGeom>
            <a:solidFill>
              <a:srgbClr val="FE9B2B">
                <a:alpha val="4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29"/>
          <p:cNvSpPr txBox="1"/>
          <p:nvPr>
            <p:ph type="title"/>
          </p:nvPr>
        </p:nvSpPr>
        <p:spPr>
          <a:xfrm>
            <a:off x="1631925" y="1464950"/>
            <a:ext cx="5880000" cy="13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Age!</a:t>
            </a:r>
            <a:endParaRPr/>
          </a:p>
        </p:txBody>
      </p:sp>
      <p:sp>
        <p:nvSpPr>
          <p:cNvPr id="955" name="Google Shape;955;p29"/>
          <p:cNvSpPr txBox="1"/>
          <p:nvPr>
            <p:ph idx="1" type="body"/>
          </p:nvPr>
        </p:nvSpPr>
        <p:spPr>
          <a:xfrm>
            <a:off x="1778450" y="2840675"/>
            <a:ext cx="5733600" cy="19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Having an online portfolio makes it easier to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display your abilities in a concise way,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search and find on the internet,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build </a:t>
            </a:r>
            <a:r>
              <a:rPr lang="en"/>
              <a:t>credibility</a:t>
            </a:r>
            <a:r>
              <a:rPr lang="en"/>
              <a:t> in a personal way before meeting an employer, and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</a:t>
            </a:r>
            <a:r>
              <a:rPr lang="en"/>
              <a:t>ontrol your personal “brand” and what others see and learn about you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30"/>
          <p:cNvSpPr txBox="1"/>
          <p:nvPr>
            <p:ph type="title"/>
          </p:nvPr>
        </p:nvSpPr>
        <p:spPr>
          <a:xfrm>
            <a:off x="3569550" y="1559400"/>
            <a:ext cx="5748600" cy="20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Elements of Design</a:t>
            </a:r>
            <a:endParaRPr/>
          </a:p>
        </p:txBody>
      </p:sp>
      <p:sp>
        <p:nvSpPr>
          <p:cNvPr id="961" name="Google Shape;961;p30"/>
          <p:cNvSpPr txBox="1"/>
          <p:nvPr>
            <p:ph idx="2" type="title"/>
          </p:nvPr>
        </p:nvSpPr>
        <p:spPr>
          <a:xfrm>
            <a:off x="3569550" y="874450"/>
            <a:ext cx="30336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62" name="Google Shape;962;p30"/>
          <p:cNvSpPr txBox="1"/>
          <p:nvPr>
            <p:ph idx="1" type="subTitle"/>
          </p:nvPr>
        </p:nvSpPr>
        <p:spPr>
          <a:xfrm>
            <a:off x="3569550" y="3462325"/>
            <a:ext cx="3622500" cy="7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design crash course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1"/>
          <p:cNvSpPr txBox="1"/>
          <p:nvPr>
            <p:ph type="title"/>
          </p:nvPr>
        </p:nvSpPr>
        <p:spPr>
          <a:xfrm>
            <a:off x="1615200" y="3802713"/>
            <a:ext cx="5913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Unfortunately known as “CRAP” Principles </a:t>
            </a:r>
            <a:endParaRPr sz="3000"/>
          </a:p>
        </p:txBody>
      </p:sp>
      <p:pic>
        <p:nvPicPr>
          <p:cNvPr id="968" name="Google Shape;9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925" y="614642"/>
            <a:ext cx="6236149" cy="300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32"/>
          <p:cNvSpPr txBox="1"/>
          <p:nvPr>
            <p:ph idx="4294967295" type="title"/>
          </p:nvPr>
        </p:nvSpPr>
        <p:spPr>
          <a:xfrm>
            <a:off x="551001" y="441400"/>
            <a:ext cx="8152200" cy="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“PARC” Your Designs </a:t>
            </a:r>
            <a:endParaRPr sz="4800"/>
          </a:p>
        </p:txBody>
      </p:sp>
      <p:sp>
        <p:nvSpPr>
          <p:cNvPr id="974" name="Google Shape;974;p32"/>
          <p:cNvSpPr txBox="1"/>
          <p:nvPr>
            <p:ph idx="4294967295" type="title"/>
          </p:nvPr>
        </p:nvSpPr>
        <p:spPr>
          <a:xfrm>
            <a:off x="4972433" y="2963727"/>
            <a:ext cx="1512000" cy="3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R</a:t>
            </a:r>
            <a:r>
              <a:rPr lang="en" sz="1800"/>
              <a:t>epetition</a:t>
            </a:r>
            <a:endParaRPr sz="1800"/>
          </a:p>
        </p:txBody>
      </p:sp>
      <p:sp>
        <p:nvSpPr>
          <p:cNvPr id="975" name="Google Shape;975;p32"/>
          <p:cNvSpPr txBox="1"/>
          <p:nvPr>
            <p:ph idx="4294967295" type="subTitle"/>
          </p:nvPr>
        </p:nvSpPr>
        <p:spPr>
          <a:xfrm>
            <a:off x="4578526" y="3369600"/>
            <a:ext cx="22998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Repetition, for instance making a header and footer the same color, makes scanning a website easier. Another example: bullet lists!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6" name="Google Shape;976;p32"/>
          <p:cNvSpPr txBox="1"/>
          <p:nvPr>
            <p:ph idx="4294967295" type="title"/>
          </p:nvPr>
        </p:nvSpPr>
        <p:spPr>
          <a:xfrm>
            <a:off x="7163502" y="2968214"/>
            <a:ext cx="1512000" cy="3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</a:t>
            </a:r>
            <a:r>
              <a:rPr lang="en" sz="1800"/>
              <a:t>ontrast</a:t>
            </a:r>
            <a:endParaRPr sz="1800"/>
          </a:p>
        </p:txBody>
      </p:sp>
      <p:sp>
        <p:nvSpPr>
          <p:cNvPr id="977" name="Google Shape;977;p32"/>
          <p:cNvSpPr txBox="1"/>
          <p:nvPr>
            <p:ph idx="4294967295" type="subTitle"/>
          </p:nvPr>
        </p:nvSpPr>
        <p:spPr>
          <a:xfrm>
            <a:off x="6971175" y="3397300"/>
            <a:ext cx="19590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Creating contrast for elements means that discrete </a:t>
            </a: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elements stand out.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8" name="Google Shape;978;p32"/>
          <p:cNvSpPr txBox="1"/>
          <p:nvPr>
            <p:ph idx="4294967295" type="title"/>
          </p:nvPr>
        </p:nvSpPr>
        <p:spPr>
          <a:xfrm>
            <a:off x="2781358" y="2963565"/>
            <a:ext cx="1512000" cy="3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</a:t>
            </a:r>
            <a:r>
              <a:rPr lang="en" sz="1800"/>
              <a:t>lignment</a:t>
            </a:r>
            <a:endParaRPr sz="1800"/>
          </a:p>
        </p:txBody>
      </p:sp>
      <p:sp>
        <p:nvSpPr>
          <p:cNvPr id="979" name="Google Shape;979;p32"/>
          <p:cNvSpPr txBox="1"/>
          <p:nvPr>
            <p:ph idx="4294967295" type="subTitle"/>
          </p:nvPr>
        </p:nvSpPr>
        <p:spPr>
          <a:xfrm>
            <a:off x="2725799" y="3505544"/>
            <a:ext cx="1677300" cy="11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Columns within a page makes it easier to scan horizontally.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0" name="Google Shape;980;p32"/>
          <p:cNvSpPr txBox="1"/>
          <p:nvPr>
            <p:ph idx="4294967295" type="title"/>
          </p:nvPr>
        </p:nvSpPr>
        <p:spPr>
          <a:xfrm>
            <a:off x="523255" y="2963577"/>
            <a:ext cx="1512000" cy="3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</a:t>
            </a:r>
            <a:r>
              <a:rPr lang="en" sz="1800"/>
              <a:t>roximity</a:t>
            </a:r>
            <a:endParaRPr sz="1800"/>
          </a:p>
        </p:txBody>
      </p:sp>
      <p:sp>
        <p:nvSpPr>
          <p:cNvPr id="981" name="Google Shape;981;p32"/>
          <p:cNvSpPr txBox="1"/>
          <p:nvPr>
            <p:ph idx="4294967295" type="subTitle"/>
          </p:nvPr>
        </p:nvSpPr>
        <p:spPr>
          <a:xfrm>
            <a:off x="213950" y="3369600"/>
            <a:ext cx="2130600" cy="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Proximity means that things are associated with one another – or not. The closer things are, the more they are associated.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82" name="Google Shape;982;p32"/>
          <p:cNvGrpSpPr/>
          <p:nvPr/>
        </p:nvGrpSpPr>
        <p:grpSpPr>
          <a:xfrm>
            <a:off x="1031137" y="2253464"/>
            <a:ext cx="612363" cy="575401"/>
            <a:chOff x="671744" y="4975306"/>
            <a:chExt cx="512781" cy="488581"/>
          </a:xfrm>
        </p:grpSpPr>
        <p:sp>
          <p:nvSpPr>
            <p:cNvPr id="983" name="Google Shape;983;p32"/>
            <p:cNvSpPr/>
            <p:nvPr/>
          </p:nvSpPr>
          <p:spPr>
            <a:xfrm>
              <a:off x="671961" y="4999367"/>
              <a:ext cx="512148" cy="464519"/>
            </a:xfrm>
            <a:custGeom>
              <a:rect b="b" l="l" r="r" t="t"/>
              <a:pathLst>
                <a:path extrusionOk="0" h="23514" w="25925">
                  <a:moveTo>
                    <a:pt x="12962" y="0"/>
                  </a:moveTo>
                  <a:cubicBezTo>
                    <a:pt x="5803" y="0"/>
                    <a:pt x="1" y="5263"/>
                    <a:pt x="1" y="11757"/>
                  </a:cubicBezTo>
                  <a:cubicBezTo>
                    <a:pt x="1" y="18249"/>
                    <a:pt x="5803" y="23514"/>
                    <a:pt x="12962" y="23514"/>
                  </a:cubicBezTo>
                  <a:cubicBezTo>
                    <a:pt x="20120" y="23514"/>
                    <a:pt x="25924" y="18249"/>
                    <a:pt x="25924" y="11757"/>
                  </a:cubicBezTo>
                  <a:cubicBezTo>
                    <a:pt x="25924" y="5263"/>
                    <a:pt x="20120" y="0"/>
                    <a:pt x="12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2"/>
            <p:cNvSpPr/>
            <p:nvPr/>
          </p:nvSpPr>
          <p:spPr>
            <a:xfrm>
              <a:off x="879685" y="5255649"/>
              <a:ext cx="97096" cy="144192"/>
            </a:xfrm>
            <a:custGeom>
              <a:rect b="b" l="l" r="r" t="t"/>
              <a:pathLst>
                <a:path extrusionOk="0" h="7299" w="4915">
                  <a:moveTo>
                    <a:pt x="2445" y="0"/>
                  </a:moveTo>
                  <a:cubicBezTo>
                    <a:pt x="2314" y="0"/>
                    <a:pt x="2191" y="63"/>
                    <a:pt x="2115" y="170"/>
                  </a:cubicBezTo>
                  <a:lnTo>
                    <a:pt x="101" y="3008"/>
                  </a:lnTo>
                  <a:cubicBezTo>
                    <a:pt x="9" y="3135"/>
                    <a:pt x="1" y="3304"/>
                    <a:pt x="77" y="3439"/>
                  </a:cubicBezTo>
                  <a:lnTo>
                    <a:pt x="2104" y="7089"/>
                  </a:lnTo>
                  <a:cubicBezTo>
                    <a:pt x="2181" y="7228"/>
                    <a:pt x="2319" y="7298"/>
                    <a:pt x="2458" y="7298"/>
                  </a:cubicBezTo>
                  <a:cubicBezTo>
                    <a:pt x="2597" y="7298"/>
                    <a:pt x="2735" y="7228"/>
                    <a:pt x="2812" y="7089"/>
                  </a:cubicBezTo>
                  <a:lnTo>
                    <a:pt x="4839" y="3440"/>
                  </a:lnTo>
                  <a:cubicBezTo>
                    <a:pt x="4915" y="3302"/>
                    <a:pt x="4905" y="3133"/>
                    <a:pt x="4814" y="3007"/>
                  </a:cubicBezTo>
                  <a:lnTo>
                    <a:pt x="2775" y="169"/>
                  </a:lnTo>
                  <a:cubicBezTo>
                    <a:pt x="2699" y="62"/>
                    <a:pt x="2577" y="0"/>
                    <a:pt x="24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>
              <a:off x="879685" y="5255649"/>
              <a:ext cx="48360" cy="144132"/>
            </a:xfrm>
            <a:custGeom>
              <a:rect b="b" l="l" r="r" t="t"/>
              <a:pathLst>
                <a:path extrusionOk="0" h="7296" w="2448">
                  <a:moveTo>
                    <a:pt x="2446" y="0"/>
                  </a:moveTo>
                  <a:cubicBezTo>
                    <a:pt x="2315" y="0"/>
                    <a:pt x="2193" y="63"/>
                    <a:pt x="2117" y="170"/>
                  </a:cubicBezTo>
                  <a:lnTo>
                    <a:pt x="101" y="3008"/>
                  </a:lnTo>
                  <a:cubicBezTo>
                    <a:pt x="9" y="3135"/>
                    <a:pt x="1" y="3304"/>
                    <a:pt x="77" y="3440"/>
                  </a:cubicBezTo>
                  <a:lnTo>
                    <a:pt x="2104" y="7089"/>
                  </a:lnTo>
                  <a:cubicBezTo>
                    <a:pt x="2174" y="7213"/>
                    <a:pt x="2304" y="7292"/>
                    <a:pt x="2447" y="7296"/>
                  </a:cubicBezTo>
                  <a:lnTo>
                    <a:pt x="24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2"/>
            <p:cNvSpPr/>
            <p:nvPr/>
          </p:nvSpPr>
          <p:spPr>
            <a:xfrm>
              <a:off x="705228" y="5119478"/>
              <a:ext cx="445831" cy="224279"/>
            </a:xfrm>
            <a:custGeom>
              <a:rect b="b" l="l" r="r" t="t"/>
              <a:pathLst>
                <a:path extrusionOk="0" h="11353" w="22568">
                  <a:moveTo>
                    <a:pt x="6019" y="1"/>
                  </a:moveTo>
                  <a:cubicBezTo>
                    <a:pt x="5753" y="1"/>
                    <a:pt x="5481" y="19"/>
                    <a:pt x="5207" y="57"/>
                  </a:cubicBezTo>
                  <a:cubicBezTo>
                    <a:pt x="2678" y="408"/>
                    <a:pt x="660" y="2490"/>
                    <a:pt x="379" y="5028"/>
                  </a:cubicBezTo>
                  <a:cubicBezTo>
                    <a:pt x="0" y="8453"/>
                    <a:pt x="2670" y="11353"/>
                    <a:pt x="6018" y="11353"/>
                  </a:cubicBezTo>
                  <a:cubicBezTo>
                    <a:pt x="8124" y="11353"/>
                    <a:pt x="9959" y="10204"/>
                    <a:pt x="10938" y="8502"/>
                  </a:cubicBezTo>
                  <a:cubicBezTo>
                    <a:pt x="11014" y="8370"/>
                    <a:pt x="11148" y="8304"/>
                    <a:pt x="11283" y="8304"/>
                  </a:cubicBezTo>
                  <a:cubicBezTo>
                    <a:pt x="11418" y="8304"/>
                    <a:pt x="11553" y="8370"/>
                    <a:pt x="11629" y="8502"/>
                  </a:cubicBezTo>
                  <a:cubicBezTo>
                    <a:pt x="12609" y="10204"/>
                    <a:pt x="14443" y="11353"/>
                    <a:pt x="16549" y="11353"/>
                  </a:cubicBezTo>
                  <a:cubicBezTo>
                    <a:pt x="19896" y="11353"/>
                    <a:pt x="22568" y="8453"/>
                    <a:pt x="22188" y="5028"/>
                  </a:cubicBezTo>
                  <a:cubicBezTo>
                    <a:pt x="21906" y="2490"/>
                    <a:pt x="19889" y="408"/>
                    <a:pt x="17359" y="57"/>
                  </a:cubicBezTo>
                  <a:cubicBezTo>
                    <a:pt x="17085" y="19"/>
                    <a:pt x="16814" y="1"/>
                    <a:pt x="16547" y="1"/>
                  </a:cubicBezTo>
                  <a:cubicBezTo>
                    <a:pt x="14161" y="1"/>
                    <a:pt x="12122" y="1476"/>
                    <a:pt x="11284" y="3563"/>
                  </a:cubicBezTo>
                  <a:cubicBezTo>
                    <a:pt x="10445" y="1476"/>
                    <a:pt x="8406" y="1"/>
                    <a:pt x="6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2"/>
            <p:cNvSpPr/>
            <p:nvPr/>
          </p:nvSpPr>
          <p:spPr>
            <a:xfrm>
              <a:off x="960048" y="5159541"/>
              <a:ext cx="144192" cy="144172"/>
            </a:xfrm>
            <a:custGeom>
              <a:rect b="b" l="l" r="r" t="t"/>
              <a:pathLst>
                <a:path extrusionOk="0" h="7298" w="7299">
                  <a:moveTo>
                    <a:pt x="3650" y="0"/>
                  </a:moveTo>
                  <a:cubicBezTo>
                    <a:pt x="1634" y="0"/>
                    <a:pt x="1" y="1633"/>
                    <a:pt x="1" y="3649"/>
                  </a:cubicBezTo>
                  <a:cubicBezTo>
                    <a:pt x="1" y="5663"/>
                    <a:pt x="1634" y="7297"/>
                    <a:pt x="3650" y="7297"/>
                  </a:cubicBezTo>
                  <a:cubicBezTo>
                    <a:pt x="5664" y="7297"/>
                    <a:pt x="7298" y="5663"/>
                    <a:pt x="7298" y="3649"/>
                  </a:cubicBezTo>
                  <a:cubicBezTo>
                    <a:pt x="7298" y="1633"/>
                    <a:pt x="5664" y="0"/>
                    <a:pt x="36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2"/>
            <p:cNvSpPr/>
            <p:nvPr/>
          </p:nvSpPr>
          <p:spPr>
            <a:xfrm>
              <a:off x="751830" y="5159541"/>
              <a:ext cx="144172" cy="144172"/>
            </a:xfrm>
            <a:custGeom>
              <a:rect b="b" l="l" r="r" t="t"/>
              <a:pathLst>
                <a:path extrusionOk="0" h="7298" w="7298">
                  <a:moveTo>
                    <a:pt x="3649" y="0"/>
                  </a:moveTo>
                  <a:cubicBezTo>
                    <a:pt x="1633" y="0"/>
                    <a:pt x="0" y="1633"/>
                    <a:pt x="0" y="3649"/>
                  </a:cubicBezTo>
                  <a:cubicBezTo>
                    <a:pt x="0" y="5663"/>
                    <a:pt x="1633" y="7297"/>
                    <a:pt x="3649" y="7297"/>
                  </a:cubicBezTo>
                  <a:cubicBezTo>
                    <a:pt x="5663" y="7297"/>
                    <a:pt x="7298" y="5663"/>
                    <a:pt x="7298" y="3649"/>
                  </a:cubicBezTo>
                  <a:cubicBezTo>
                    <a:pt x="7298" y="1633"/>
                    <a:pt x="5663" y="0"/>
                    <a:pt x="36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2"/>
            <p:cNvSpPr/>
            <p:nvPr/>
          </p:nvSpPr>
          <p:spPr>
            <a:xfrm>
              <a:off x="920005" y="4975306"/>
              <a:ext cx="264322" cy="264302"/>
            </a:xfrm>
            <a:custGeom>
              <a:rect b="b" l="l" r="r" t="t"/>
              <a:pathLst>
                <a:path extrusionOk="0" h="13379" w="13380">
                  <a:moveTo>
                    <a:pt x="12974" y="0"/>
                  </a:moveTo>
                  <a:cubicBezTo>
                    <a:pt x="12750" y="0"/>
                    <a:pt x="12568" y="182"/>
                    <a:pt x="12568" y="406"/>
                  </a:cubicBezTo>
                  <a:cubicBezTo>
                    <a:pt x="12568" y="1971"/>
                    <a:pt x="11295" y="3244"/>
                    <a:pt x="9731" y="3244"/>
                  </a:cubicBezTo>
                  <a:lnTo>
                    <a:pt x="7704" y="3244"/>
                  </a:lnTo>
                  <a:cubicBezTo>
                    <a:pt x="3455" y="3244"/>
                    <a:pt x="1" y="6699"/>
                    <a:pt x="1" y="10946"/>
                  </a:cubicBezTo>
                  <a:lnTo>
                    <a:pt x="1" y="12973"/>
                  </a:lnTo>
                  <a:cubicBezTo>
                    <a:pt x="1" y="13197"/>
                    <a:pt x="181" y="13379"/>
                    <a:pt x="406" y="13379"/>
                  </a:cubicBezTo>
                  <a:cubicBezTo>
                    <a:pt x="630" y="13379"/>
                    <a:pt x="812" y="13197"/>
                    <a:pt x="812" y="12973"/>
                  </a:cubicBezTo>
                  <a:cubicBezTo>
                    <a:pt x="812" y="10738"/>
                    <a:pt x="2630" y="8919"/>
                    <a:pt x="4866" y="8919"/>
                  </a:cubicBezTo>
                  <a:lnTo>
                    <a:pt x="9731" y="8919"/>
                  </a:lnTo>
                  <a:cubicBezTo>
                    <a:pt x="11742" y="8919"/>
                    <a:pt x="13379" y="7284"/>
                    <a:pt x="13379" y="5271"/>
                  </a:cubicBezTo>
                  <a:lnTo>
                    <a:pt x="13379" y="406"/>
                  </a:lnTo>
                  <a:cubicBezTo>
                    <a:pt x="13379" y="182"/>
                    <a:pt x="13198" y="0"/>
                    <a:pt x="129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2"/>
            <p:cNvSpPr/>
            <p:nvPr/>
          </p:nvSpPr>
          <p:spPr>
            <a:xfrm>
              <a:off x="671961" y="4975306"/>
              <a:ext cx="264302" cy="264302"/>
            </a:xfrm>
            <a:custGeom>
              <a:rect b="b" l="l" r="r" t="t"/>
              <a:pathLst>
                <a:path extrusionOk="0" h="13379" w="13379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lnTo>
                    <a:pt x="1" y="5271"/>
                  </a:lnTo>
                  <a:cubicBezTo>
                    <a:pt x="1" y="7284"/>
                    <a:pt x="1636" y="8919"/>
                    <a:pt x="3648" y="8919"/>
                  </a:cubicBezTo>
                  <a:lnTo>
                    <a:pt x="8513" y="8919"/>
                  </a:lnTo>
                  <a:cubicBezTo>
                    <a:pt x="10748" y="8919"/>
                    <a:pt x="12568" y="10738"/>
                    <a:pt x="12568" y="12973"/>
                  </a:cubicBezTo>
                  <a:cubicBezTo>
                    <a:pt x="12568" y="13197"/>
                    <a:pt x="12748" y="13379"/>
                    <a:pt x="12972" y="13379"/>
                  </a:cubicBezTo>
                  <a:cubicBezTo>
                    <a:pt x="13197" y="13379"/>
                    <a:pt x="13378" y="13197"/>
                    <a:pt x="13379" y="12973"/>
                  </a:cubicBezTo>
                  <a:lnTo>
                    <a:pt x="13379" y="10946"/>
                  </a:lnTo>
                  <a:cubicBezTo>
                    <a:pt x="13379" y="6699"/>
                    <a:pt x="9923" y="3244"/>
                    <a:pt x="5675" y="3244"/>
                  </a:cubicBezTo>
                  <a:lnTo>
                    <a:pt x="3648" y="3244"/>
                  </a:lnTo>
                  <a:cubicBezTo>
                    <a:pt x="2084" y="3244"/>
                    <a:pt x="811" y="1971"/>
                    <a:pt x="811" y="406"/>
                  </a:cubicBezTo>
                  <a:cubicBezTo>
                    <a:pt x="811" y="182"/>
                    <a:pt x="63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2"/>
            <p:cNvSpPr/>
            <p:nvPr/>
          </p:nvSpPr>
          <p:spPr>
            <a:xfrm>
              <a:off x="772297" y="5183563"/>
              <a:ext cx="99901" cy="96108"/>
            </a:xfrm>
            <a:custGeom>
              <a:rect b="b" l="l" r="r" t="t"/>
              <a:pathLst>
                <a:path extrusionOk="0" h="4865" w="5057">
                  <a:moveTo>
                    <a:pt x="2625" y="0"/>
                  </a:moveTo>
                  <a:cubicBezTo>
                    <a:pt x="2625" y="0"/>
                    <a:pt x="2624" y="0"/>
                    <a:pt x="2623" y="0"/>
                  </a:cubicBezTo>
                  <a:cubicBezTo>
                    <a:pt x="1639" y="0"/>
                    <a:pt x="752" y="593"/>
                    <a:pt x="376" y="1501"/>
                  </a:cubicBezTo>
                  <a:cubicBezTo>
                    <a:pt x="0" y="2410"/>
                    <a:pt x="207" y="3456"/>
                    <a:pt x="904" y="4152"/>
                  </a:cubicBezTo>
                  <a:cubicBezTo>
                    <a:pt x="1369" y="4618"/>
                    <a:pt x="1991" y="4864"/>
                    <a:pt x="2624" y="4864"/>
                  </a:cubicBezTo>
                  <a:cubicBezTo>
                    <a:pt x="2937" y="4864"/>
                    <a:pt x="3254" y="4804"/>
                    <a:pt x="3555" y="4679"/>
                  </a:cubicBezTo>
                  <a:cubicBezTo>
                    <a:pt x="4463" y="4304"/>
                    <a:pt x="5055" y="3417"/>
                    <a:pt x="5057" y="2433"/>
                  </a:cubicBezTo>
                  <a:cubicBezTo>
                    <a:pt x="5057" y="1089"/>
                    <a:pt x="3969" y="0"/>
                    <a:pt x="2625" y="0"/>
                  </a:cubicBezTo>
                  <a:close/>
                </a:path>
              </a:pathLst>
            </a:custGeom>
            <a:solidFill>
              <a:srgbClr val="FFC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2"/>
            <p:cNvSpPr/>
            <p:nvPr/>
          </p:nvSpPr>
          <p:spPr>
            <a:xfrm>
              <a:off x="798176" y="5207585"/>
              <a:ext cx="50000" cy="48064"/>
            </a:xfrm>
            <a:custGeom>
              <a:rect b="b" l="l" r="r" t="t"/>
              <a:pathLst>
                <a:path extrusionOk="0" h="2433" w="2531">
                  <a:moveTo>
                    <a:pt x="1313" y="1"/>
                  </a:moveTo>
                  <a:cubicBezTo>
                    <a:pt x="822" y="1"/>
                    <a:pt x="378" y="296"/>
                    <a:pt x="190" y="751"/>
                  </a:cubicBezTo>
                  <a:cubicBezTo>
                    <a:pt x="1" y="1206"/>
                    <a:pt x="105" y="1729"/>
                    <a:pt x="454" y="2077"/>
                  </a:cubicBezTo>
                  <a:cubicBezTo>
                    <a:pt x="687" y="2309"/>
                    <a:pt x="997" y="2433"/>
                    <a:pt x="1313" y="2433"/>
                  </a:cubicBezTo>
                  <a:cubicBezTo>
                    <a:pt x="1470" y="2433"/>
                    <a:pt x="1628" y="2403"/>
                    <a:pt x="1779" y="2340"/>
                  </a:cubicBezTo>
                  <a:cubicBezTo>
                    <a:pt x="2234" y="2152"/>
                    <a:pt x="2531" y="1708"/>
                    <a:pt x="2531" y="1217"/>
                  </a:cubicBezTo>
                  <a:cubicBezTo>
                    <a:pt x="2529" y="544"/>
                    <a:pt x="1986" y="1"/>
                    <a:pt x="1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2"/>
            <p:cNvSpPr/>
            <p:nvPr/>
          </p:nvSpPr>
          <p:spPr>
            <a:xfrm>
              <a:off x="822731" y="5199683"/>
              <a:ext cx="33346" cy="32062"/>
            </a:xfrm>
            <a:custGeom>
              <a:rect b="b" l="l" r="r" t="t"/>
              <a:pathLst>
                <a:path extrusionOk="0" h="1623" w="1688">
                  <a:moveTo>
                    <a:pt x="876" y="1"/>
                  </a:moveTo>
                  <a:cubicBezTo>
                    <a:pt x="549" y="1"/>
                    <a:pt x="253" y="198"/>
                    <a:pt x="126" y="501"/>
                  </a:cubicBezTo>
                  <a:cubicBezTo>
                    <a:pt x="1" y="805"/>
                    <a:pt x="71" y="1152"/>
                    <a:pt x="302" y="1385"/>
                  </a:cubicBezTo>
                  <a:cubicBezTo>
                    <a:pt x="457" y="1540"/>
                    <a:pt x="665" y="1622"/>
                    <a:pt x="876" y="1622"/>
                  </a:cubicBezTo>
                  <a:cubicBezTo>
                    <a:pt x="981" y="1622"/>
                    <a:pt x="1086" y="1602"/>
                    <a:pt x="1186" y="1561"/>
                  </a:cubicBezTo>
                  <a:cubicBezTo>
                    <a:pt x="1489" y="1435"/>
                    <a:pt x="1687" y="1140"/>
                    <a:pt x="1687" y="812"/>
                  </a:cubicBezTo>
                  <a:cubicBezTo>
                    <a:pt x="1687" y="364"/>
                    <a:pt x="1324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2"/>
            <p:cNvSpPr/>
            <p:nvPr/>
          </p:nvSpPr>
          <p:spPr>
            <a:xfrm>
              <a:off x="980297" y="5183563"/>
              <a:ext cx="99921" cy="96108"/>
            </a:xfrm>
            <a:custGeom>
              <a:rect b="b" l="l" r="r" t="t"/>
              <a:pathLst>
                <a:path extrusionOk="0" h="4865" w="5058">
                  <a:moveTo>
                    <a:pt x="2625" y="0"/>
                  </a:moveTo>
                  <a:cubicBezTo>
                    <a:pt x="1641" y="0"/>
                    <a:pt x="754" y="593"/>
                    <a:pt x="377" y="1501"/>
                  </a:cubicBezTo>
                  <a:cubicBezTo>
                    <a:pt x="1" y="2410"/>
                    <a:pt x="209" y="3456"/>
                    <a:pt x="904" y="4152"/>
                  </a:cubicBezTo>
                  <a:cubicBezTo>
                    <a:pt x="1370" y="4617"/>
                    <a:pt x="1992" y="4864"/>
                    <a:pt x="2625" y="4864"/>
                  </a:cubicBezTo>
                  <a:cubicBezTo>
                    <a:pt x="2939" y="4864"/>
                    <a:pt x="3254" y="4804"/>
                    <a:pt x="3555" y="4679"/>
                  </a:cubicBezTo>
                  <a:cubicBezTo>
                    <a:pt x="4463" y="4302"/>
                    <a:pt x="5056" y="3415"/>
                    <a:pt x="5057" y="2433"/>
                  </a:cubicBezTo>
                  <a:cubicBezTo>
                    <a:pt x="5057" y="1089"/>
                    <a:pt x="3968" y="0"/>
                    <a:pt x="2625" y="0"/>
                  </a:cubicBezTo>
                  <a:close/>
                </a:path>
              </a:pathLst>
            </a:custGeom>
            <a:solidFill>
              <a:srgbClr val="FFC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2"/>
            <p:cNvSpPr/>
            <p:nvPr/>
          </p:nvSpPr>
          <p:spPr>
            <a:xfrm>
              <a:off x="1006216" y="5207585"/>
              <a:ext cx="49960" cy="48064"/>
            </a:xfrm>
            <a:custGeom>
              <a:rect b="b" l="l" r="r" t="t"/>
              <a:pathLst>
                <a:path extrusionOk="0" h="2433" w="2529">
                  <a:moveTo>
                    <a:pt x="1313" y="1"/>
                  </a:moveTo>
                  <a:cubicBezTo>
                    <a:pt x="820" y="1"/>
                    <a:pt x="377" y="296"/>
                    <a:pt x="188" y="751"/>
                  </a:cubicBezTo>
                  <a:cubicBezTo>
                    <a:pt x="1" y="1206"/>
                    <a:pt x="105" y="1728"/>
                    <a:pt x="453" y="2077"/>
                  </a:cubicBezTo>
                  <a:cubicBezTo>
                    <a:pt x="685" y="2309"/>
                    <a:pt x="996" y="2433"/>
                    <a:pt x="1312" y="2433"/>
                  </a:cubicBezTo>
                  <a:cubicBezTo>
                    <a:pt x="1468" y="2433"/>
                    <a:pt x="1626" y="2403"/>
                    <a:pt x="1777" y="2340"/>
                  </a:cubicBezTo>
                  <a:cubicBezTo>
                    <a:pt x="2232" y="2152"/>
                    <a:pt x="2529" y="1708"/>
                    <a:pt x="2529" y="1217"/>
                  </a:cubicBezTo>
                  <a:cubicBezTo>
                    <a:pt x="2529" y="544"/>
                    <a:pt x="1984" y="1"/>
                    <a:pt x="1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2"/>
            <p:cNvSpPr/>
            <p:nvPr/>
          </p:nvSpPr>
          <p:spPr>
            <a:xfrm>
              <a:off x="1030751" y="5199683"/>
              <a:ext cx="33327" cy="32062"/>
            </a:xfrm>
            <a:custGeom>
              <a:rect b="b" l="l" r="r" t="t"/>
              <a:pathLst>
                <a:path extrusionOk="0" h="1623" w="1687">
                  <a:moveTo>
                    <a:pt x="876" y="1"/>
                  </a:moveTo>
                  <a:cubicBezTo>
                    <a:pt x="548" y="1"/>
                    <a:pt x="252" y="198"/>
                    <a:pt x="125" y="501"/>
                  </a:cubicBezTo>
                  <a:cubicBezTo>
                    <a:pt x="0" y="805"/>
                    <a:pt x="71" y="1152"/>
                    <a:pt x="301" y="1385"/>
                  </a:cubicBezTo>
                  <a:cubicBezTo>
                    <a:pt x="457" y="1540"/>
                    <a:pt x="664" y="1622"/>
                    <a:pt x="875" y="1622"/>
                  </a:cubicBezTo>
                  <a:cubicBezTo>
                    <a:pt x="980" y="1622"/>
                    <a:pt x="1085" y="1602"/>
                    <a:pt x="1185" y="1561"/>
                  </a:cubicBezTo>
                  <a:cubicBezTo>
                    <a:pt x="1488" y="1435"/>
                    <a:pt x="1687" y="1140"/>
                    <a:pt x="1687" y="812"/>
                  </a:cubicBezTo>
                  <a:cubicBezTo>
                    <a:pt x="1687" y="364"/>
                    <a:pt x="1323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2"/>
            <p:cNvSpPr/>
            <p:nvPr/>
          </p:nvSpPr>
          <p:spPr>
            <a:xfrm>
              <a:off x="671744" y="4975306"/>
              <a:ext cx="512781" cy="192256"/>
            </a:xfrm>
            <a:custGeom>
              <a:rect b="b" l="l" r="r" t="t"/>
              <a:pathLst>
                <a:path extrusionOk="0" h="9732" w="25957">
                  <a:moveTo>
                    <a:pt x="406" y="0"/>
                  </a:moveTo>
                  <a:cubicBezTo>
                    <a:pt x="182" y="0"/>
                    <a:pt x="0" y="182"/>
                    <a:pt x="0" y="406"/>
                  </a:cubicBezTo>
                  <a:lnTo>
                    <a:pt x="0" y="2840"/>
                  </a:lnTo>
                  <a:cubicBezTo>
                    <a:pt x="0" y="4406"/>
                    <a:pt x="1270" y="5678"/>
                    <a:pt x="2838" y="5678"/>
                  </a:cubicBezTo>
                  <a:lnTo>
                    <a:pt x="5676" y="5678"/>
                  </a:lnTo>
                  <a:cubicBezTo>
                    <a:pt x="8428" y="5678"/>
                    <a:pt x="10836" y="7132"/>
                    <a:pt x="12196" y="9309"/>
                  </a:cubicBezTo>
                  <a:cubicBezTo>
                    <a:pt x="12362" y="9577"/>
                    <a:pt x="12662" y="9732"/>
                    <a:pt x="12978" y="9732"/>
                  </a:cubicBezTo>
                  <a:lnTo>
                    <a:pt x="12979" y="9732"/>
                  </a:lnTo>
                  <a:cubicBezTo>
                    <a:pt x="13294" y="9732"/>
                    <a:pt x="13594" y="9578"/>
                    <a:pt x="13760" y="9309"/>
                  </a:cubicBezTo>
                  <a:cubicBezTo>
                    <a:pt x="15120" y="7132"/>
                    <a:pt x="17530" y="5678"/>
                    <a:pt x="20280" y="5678"/>
                  </a:cubicBezTo>
                  <a:lnTo>
                    <a:pt x="23120" y="5678"/>
                  </a:lnTo>
                  <a:cubicBezTo>
                    <a:pt x="24686" y="5678"/>
                    <a:pt x="25956" y="4406"/>
                    <a:pt x="25956" y="2840"/>
                  </a:cubicBezTo>
                  <a:lnTo>
                    <a:pt x="25956" y="407"/>
                  </a:lnTo>
                  <a:cubicBezTo>
                    <a:pt x="25956" y="183"/>
                    <a:pt x="25776" y="2"/>
                    <a:pt x="25552" y="2"/>
                  </a:cubicBezTo>
                  <a:cubicBezTo>
                    <a:pt x="25328" y="2"/>
                    <a:pt x="25147" y="182"/>
                    <a:pt x="25147" y="406"/>
                  </a:cubicBezTo>
                  <a:cubicBezTo>
                    <a:pt x="25147" y="1971"/>
                    <a:pt x="23873" y="3244"/>
                    <a:pt x="22309" y="3244"/>
                  </a:cubicBezTo>
                  <a:lnTo>
                    <a:pt x="20282" y="3244"/>
                  </a:lnTo>
                  <a:cubicBezTo>
                    <a:pt x="16885" y="3244"/>
                    <a:pt x="14000" y="5457"/>
                    <a:pt x="12979" y="8514"/>
                  </a:cubicBezTo>
                  <a:cubicBezTo>
                    <a:pt x="11958" y="5457"/>
                    <a:pt x="9073" y="3244"/>
                    <a:pt x="5677" y="3244"/>
                  </a:cubicBezTo>
                  <a:lnTo>
                    <a:pt x="3649" y="3244"/>
                  </a:lnTo>
                  <a:cubicBezTo>
                    <a:pt x="2084" y="3244"/>
                    <a:pt x="811" y="1971"/>
                    <a:pt x="811" y="406"/>
                  </a:cubicBezTo>
                  <a:cubicBezTo>
                    <a:pt x="811" y="182"/>
                    <a:pt x="630" y="0"/>
                    <a:pt x="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" name="Google Shape;998;p32"/>
          <p:cNvGrpSpPr/>
          <p:nvPr/>
        </p:nvGrpSpPr>
        <p:grpSpPr>
          <a:xfrm>
            <a:off x="498729" y="1939546"/>
            <a:ext cx="478834" cy="449885"/>
            <a:chOff x="671744" y="4975306"/>
            <a:chExt cx="512781" cy="488581"/>
          </a:xfrm>
        </p:grpSpPr>
        <p:sp>
          <p:nvSpPr>
            <p:cNvPr id="999" name="Google Shape;999;p32"/>
            <p:cNvSpPr/>
            <p:nvPr/>
          </p:nvSpPr>
          <p:spPr>
            <a:xfrm>
              <a:off x="671961" y="4999367"/>
              <a:ext cx="512148" cy="464519"/>
            </a:xfrm>
            <a:custGeom>
              <a:rect b="b" l="l" r="r" t="t"/>
              <a:pathLst>
                <a:path extrusionOk="0" h="23514" w="25925">
                  <a:moveTo>
                    <a:pt x="12962" y="0"/>
                  </a:moveTo>
                  <a:cubicBezTo>
                    <a:pt x="5803" y="0"/>
                    <a:pt x="1" y="5263"/>
                    <a:pt x="1" y="11757"/>
                  </a:cubicBezTo>
                  <a:cubicBezTo>
                    <a:pt x="1" y="18249"/>
                    <a:pt x="5803" y="23514"/>
                    <a:pt x="12962" y="23514"/>
                  </a:cubicBezTo>
                  <a:cubicBezTo>
                    <a:pt x="20120" y="23514"/>
                    <a:pt x="25924" y="18249"/>
                    <a:pt x="25924" y="11757"/>
                  </a:cubicBezTo>
                  <a:cubicBezTo>
                    <a:pt x="25924" y="5263"/>
                    <a:pt x="20120" y="0"/>
                    <a:pt x="12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2"/>
            <p:cNvSpPr/>
            <p:nvPr/>
          </p:nvSpPr>
          <p:spPr>
            <a:xfrm>
              <a:off x="879685" y="5255649"/>
              <a:ext cx="97096" cy="144192"/>
            </a:xfrm>
            <a:custGeom>
              <a:rect b="b" l="l" r="r" t="t"/>
              <a:pathLst>
                <a:path extrusionOk="0" h="7299" w="4915">
                  <a:moveTo>
                    <a:pt x="2445" y="0"/>
                  </a:moveTo>
                  <a:cubicBezTo>
                    <a:pt x="2314" y="0"/>
                    <a:pt x="2191" y="63"/>
                    <a:pt x="2115" y="170"/>
                  </a:cubicBezTo>
                  <a:lnTo>
                    <a:pt x="101" y="3008"/>
                  </a:lnTo>
                  <a:cubicBezTo>
                    <a:pt x="9" y="3135"/>
                    <a:pt x="1" y="3304"/>
                    <a:pt x="77" y="3439"/>
                  </a:cubicBezTo>
                  <a:lnTo>
                    <a:pt x="2104" y="7089"/>
                  </a:lnTo>
                  <a:cubicBezTo>
                    <a:pt x="2181" y="7228"/>
                    <a:pt x="2319" y="7298"/>
                    <a:pt x="2458" y="7298"/>
                  </a:cubicBezTo>
                  <a:cubicBezTo>
                    <a:pt x="2597" y="7298"/>
                    <a:pt x="2735" y="7228"/>
                    <a:pt x="2812" y="7089"/>
                  </a:cubicBezTo>
                  <a:lnTo>
                    <a:pt x="4839" y="3440"/>
                  </a:lnTo>
                  <a:cubicBezTo>
                    <a:pt x="4915" y="3302"/>
                    <a:pt x="4905" y="3133"/>
                    <a:pt x="4814" y="3007"/>
                  </a:cubicBezTo>
                  <a:lnTo>
                    <a:pt x="2775" y="169"/>
                  </a:lnTo>
                  <a:cubicBezTo>
                    <a:pt x="2699" y="62"/>
                    <a:pt x="2577" y="0"/>
                    <a:pt x="24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2"/>
            <p:cNvSpPr/>
            <p:nvPr/>
          </p:nvSpPr>
          <p:spPr>
            <a:xfrm>
              <a:off x="879685" y="5255649"/>
              <a:ext cx="48360" cy="144132"/>
            </a:xfrm>
            <a:custGeom>
              <a:rect b="b" l="l" r="r" t="t"/>
              <a:pathLst>
                <a:path extrusionOk="0" h="7296" w="2448">
                  <a:moveTo>
                    <a:pt x="2446" y="0"/>
                  </a:moveTo>
                  <a:cubicBezTo>
                    <a:pt x="2315" y="0"/>
                    <a:pt x="2193" y="63"/>
                    <a:pt x="2117" y="170"/>
                  </a:cubicBezTo>
                  <a:lnTo>
                    <a:pt x="101" y="3008"/>
                  </a:lnTo>
                  <a:cubicBezTo>
                    <a:pt x="9" y="3135"/>
                    <a:pt x="1" y="3304"/>
                    <a:pt x="77" y="3440"/>
                  </a:cubicBezTo>
                  <a:lnTo>
                    <a:pt x="2104" y="7089"/>
                  </a:lnTo>
                  <a:cubicBezTo>
                    <a:pt x="2174" y="7213"/>
                    <a:pt x="2304" y="7292"/>
                    <a:pt x="2447" y="7296"/>
                  </a:cubicBezTo>
                  <a:lnTo>
                    <a:pt x="24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2"/>
            <p:cNvSpPr/>
            <p:nvPr/>
          </p:nvSpPr>
          <p:spPr>
            <a:xfrm>
              <a:off x="705228" y="5119478"/>
              <a:ext cx="445831" cy="224279"/>
            </a:xfrm>
            <a:custGeom>
              <a:rect b="b" l="l" r="r" t="t"/>
              <a:pathLst>
                <a:path extrusionOk="0" h="11353" w="22568">
                  <a:moveTo>
                    <a:pt x="6019" y="1"/>
                  </a:moveTo>
                  <a:cubicBezTo>
                    <a:pt x="5753" y="1"/>
                    <a:pt x="5481" y="19"/>
                    <a:pt x="5207" y="57"/>
                  </a:cubicBezTo>
                  <a:cubicBezTo>
                    <a:pt x="2678" y="408"/>
                    <a:pt x="660" y="2490"/>
                    <a:pt x="379" y="5028"/>
                  </a:cubicBezTo>
                  <a:cubicBezTo>
                    <a:pt x="0" y="8453"/>
                    <a:pt x="2670" y="11353"/>
                    <a:pt x="6018" y="11353"/>
                  </a:cubicBezTo>
                  <a:cubicBezTo>
                    <a:pt x="8124" y="11353"/>
                    <a:pt x="9959" y="10204"/>
                    <a:pt x="10938" y="8502"/>
                  </a:cubicBezTo>
                  <a:cubicBezTo>
                    <a:pt x="11014" y="8370"/>
                    <a:pt x="11148" y="8304"/>
                    <a:pt x="11283" y="8304"/>
                  </a:cubicBezTo>
                  <a:cubicBezTo>
                    <a:pt x="11418" y="8304"/>
                    <a:pt x="11553" y="8370"/>
                    <a:pt x="11629" y="8502"/>
                  </a:cubicBezTo>
                  <a:cubicBezTo>
                    <a:pt x="12609" y="10204"/>
                    <a:pt x="14443" y="11353"/>
                    <a:pt x="16549" y="11353"/>
                  </a:cubicBezTo>
                  <a:cubicBezTo>
                    <a:pt x="19896" y="11353"/>
                    <a:pt x="22568" y="8453"/>
                    <a:pt x="22188" y="5028"/>
                  </a:cubicBezTo>
                  <a:cubicBezTo>
                    <a:pt x="21906" y="2490"/>
                    <a:pt x="19889" y="408"/>
                    <a:pt x="17359" y="57"/>
                  </a:cubicBezTo>
                  <a:cubicBezTo>
                    <a:pt x="17085" y="19"/>
                    <a:pt x="16814" y="1"/>
                    <a:pt x="16547" y="1"/>
                  </a:cubicBezTo>
                  <a:cubicBezTo>
                    <a:pt x="14161" y="1"/>
                    <a:pt x="12122" y="1476"/>
                    <a:pt x="11284" y="3563"/>
                  </a:cubicBezTo>
                  <a:cubicBezTo>
                    <a:pt x="10445" y="1476"/>
                    <a:pt x="8406" y="1"/>
                    <a:pt x="6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2"/>
            <p:cNvSpPr/>
            <p:nvPr/>
          </p:nvSpPr>
          <p:spPr>
            <a:xfrm>
              <a:off x="960048" y="5159541"/>
              <a:ext cx="144192" cy="144172"/>
            </a:xfrm>
            <a:custGeom>
              <a:rect b="b" l="l" r="r" t="t"/>
              <a:pathLst>
                <a:path extrusionOk="0" h="7298" w="7299">
                  <a:moveTo>
                    <a:pt x="3650" y="0"/>
                  </a:moveTo>
                  <a:cubicBezTo>
                    <a:pt x="1634" y="0"/>
                    <a:pt x="1" y="1633"/>
                    <a:pt x="1" y="3649"/>
                  </a:cubicBezTo>
                  <a:cubicBezTo>
                    <a:pt x="1" y="5663"/>
                    <a:pt x="1634" y="7297"/>
                    <a:pt x="3650" y="7297"/>
                  </a:cubicBezTo>
                  <a:cubicBezTo>
                    <a:pt x="5664" y="7297"/>
                    <a:pt x="7298" y="5663"/>
                    <a:pt x="7298" y="3649"/>
                  </a:cubicBezTo>
                  <a:cubicBezTo>
                    <a:pt x="7298" y="1633"/>
                    <a:pt x="5664" y="0"/>
                    <a:pt x="36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2"/>
            <p:cNvSpPr/>
            <p:nvPr/>
          </p:nvSpPr>
          <p:spPr>
            <a:xfrm>
              <a:off x="751830" y="5159541"/>
              <a:ext cx="144172" cy="144172"/>
            </a:xfrm>
            <a:custGeom>
              <a:rect b="b" l="l" r="r" t="t"/>
              <a:pathLst>
                <a:path extrusionOk="0" h="7298" w="7298">
                  <a:moveTo>
                    <a:pt x="3649" y="0"/>
                  </a:moveTo>
                  <a:cubicBezTo>
                    <a:pt x="1633" y="0"/>
                    <a:pt x="0" y="1633"/>
                    <a:pt x="0" y="3649"/>
                  </a:cubicBezTo>
                  <a:cubicBezTo>
                    <a:pt x="0" y="5663"/>
                    <a:pt x="1633" y="7297"/>
                    <a:pt x="3649" y="7297"/>
                  </a:cubicBezTo>
                  <a:cubicBezTo>
                    <a:pt x="5663" y="7297"/>
                    <a:pt x="7298" y="5663"/>
                    <a:pt x="7298" y="3649"/>
                  </a:cubicBezTo>
                  <a:cubicBezTo>
                    <a:pt x="7298" y="1633"/>
                    <a:pt x="5663" y="0"/>
                    <a:pt x="36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2"/>
            <p:cNvSpPr/>
            <p:nvPr/>
          </p:nvSpPr>
          <p:spPr>
            <a:xfrm>
              <a:off x="920005" y="4975306"/>
              <a:ext cx="264322" cy="264302"/>
            </a:xfrm>
            <a:custGeom>
              <a:rect b="b" l="l" r="r" t="t"/>
              <a:pathLst>
                <a:path extrusionOk="0" h="13379" w="13380">
                  <a:moveTo>
                    <a:pt x="12974" y="0"/>
                  </a:moveTo>
                  <a:cubicBezTo>
                    <a:pt x="12750" y="0"/>
                    <a:pt x="12568" y="182"/>
                    <a:pt x="12568" y="406"/>
                  </a:cubicBezTo>
                  <a:cubicBezTo>
                    <a:pt x="12568" y="1971"/>
                    <a:pt x="11295" y="3244"/>
                    <a:pt x="9731" y="3244"/>
                  </a:cubicBezTo>
                  <a:lnTo>
                    <a:pt x="7704" y="3244"/>
                  </a:lnTo>
                  <a:cubicBezTo>
                    <a:pt x="3455" y="3244"/>
                    <a:pt x="1" y="6699"/>
                    <a:pt x="1" y="10946"/>
                  </a:cubicBezTo>
                  <a:lnTo>
                    <a:pt x="1" y="12973"/>
                  </a:lnTo>
                  <a:cubicBezTo>
                    <a:pt x="1" y="13197"/>
                    <a:pt x="181" y="13379"/>
                    <a:pt x="406" y="13379"/>
                  </a:cubicBezTo>
                  <a:cubicBezTo>
                    <a:pt x="630" y="13379"/>
                    <a:pt x="812" y="13197"/>
                    <a:pt x="812" y="12973"/>
                  </a:cubicBezTo>
                  <a:cubicBezTo>
                    <a:pt x="812" y="10738"/>
                    <a:pt x="2630" y="8919"/>
                    <a:pt x="4866" y="8919"/>
                  </a:cubicBezTo>
                  <a:lnTo>
                    <a:pt x="9731" y="8919"/>
                  </a:lnTo>
                  <a:cubicBezTo>
                    <a:pt x="11742" y="8919"/>
                    <a:pt x="13379" y="7284"/>
                    <a:pt x="13379" y="5271"/>
                  </a:cubicBezTo>
                  <a:lnTo>
                    <a:pt x="13379" y="406"/>
                  </a:lnTo>
                  <a:cubicBezTo>
                    <a:pt x="13379" y="182"/>
                    <a:pt x="13198" y="0"/>
                    <a:pt x="129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2"/>
            <p:cNvSpPr/>
            <p:nvPr/>
          </p:nvSpPr>
          <p:spPr>
            <a:xfrm>
              <a:off x="671961" y="4975306"/>
              <a:ext cx="264302" cy="264302"/>
            </a:xfrm>
            <a:custGeom>
              <a:rect b="b" l="l" r="r" t="t"/>
              <a:pathLst>
                <a:path extrusionOk="0" h="13379" w="13379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lnTo>
                    <a:pt x="1" y="5271"/>
                  </a:lnTo>
                  <a:cubicBezTo>
                    <a:pt x="1" y="7284"/>
                    <a:pt x="1636" y="8919"/>
                    <a:pt x="3648" y="8919"/>
                  </a:cubicBezTo>
                  <a:lnTo>
                    <a:pt x="8513" y="8919"/>
                  </a:lnTo>
                  <a:cubicBezTo>
                    <a:pt x="10748" y="8919"/>
                    <a:pt x="12568" y="10738"/>
                    <a:pt x="12568" y="12973"/>
                  </a:cubicBezTo>
                  <a:cubicBezTo>
                    <a:pt x="12568" y="13197"/>
                    <a:pt x="12748" y="13379"/>
                    <a:pt x="12972" y="13379"/>
                  </a:cubicBezTo>
                  <a:cubicBezTo>
                    <a:pt x="13197" y="13379"/>
                    <a:pt x="13378" y="13197"/>
                    <a:pt x="13379" y="12973"/>
                  </a:cubicBezTo>
                  <a:lnTo>
                    <a:pt x="13379" y="10946"/>
                  </a:lnTo>
                  <a:cubicBezTo>
                    <a:pt x="13379" y="6699"/>
                    <a:pt x="9923" y="3244"/>
                    <a:pt x="5675" y="3244"/>
                  </a:cubicBezTo>
                  <a:lnTo>
                    <a:pt x="3648" y="3244"/>
                  </a:lnTo>
                  <a:cubicBezTo>
                    <a:pt x="2084" y="3244"/>
                    <a:pt x="811" y="1971"/>
                    <a:pt x="811" y="406"/>
                  </a:cubicBezTo>
                  <a:cubicBezTo>
                    <a:pt x="811" y="182"/>
                    <a:pt x="63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2"/>
            <p:cNvSpPr/>
            <p:nvPr/>
          </p:nvSpPr>
          <p:spPr>
            <a:xfrm>
              <a:off x="772297" y="5183563"/>
              <a:ext cx="99901" cy="96108"/>
            </a:xfrm>
            <a:custGeom>
              <a:rect b="b" l="l" r="r" t="t"/>
              <a:pathLst>
                <a:path extrusionOk="0" h="4865" w="5057">
                  <a:moveTo>
                    <a:pt x="2625" y="0"/>
                  </a:moveTo>
                  <a:cubicBezTo>
                    <a:pt x="2625" y="0"/>
                    <a:pt x="2624" y="0"/>
                    <a:pt x="2623" y="0"/>
                  </a:cubicBezTo>
                  <a:cubicBezTo>
                    <a:pt x="1639" y="0"/>
                    <a:pt x="752" y="593"/>
                    <a:pt x="376" y="1501"/>
                  </a:cubicBezTo>
                  <a:cubicBezTo>
                    <a:pt x="0" y="2410"/>
                    <a:pt x="207" y="3456"/>
                    <a:pt x="904" y="4152"/>
                  </a:cubicBezTo>
                  <a:cubicBezTo>
                    <a:pt x="1369" y="4618"/>
                    <a:pt x="1991" y="4864"/>
                    <a:pt x="2624" y="4864"/>
                  </a:cubicBezTo>
                  <a:cubicBezTo>
                    <a:pt x="2937" y="4864"/>
                    <a:pt x="3254" y="4804"/>
                    <a:pt x="3555" y="4679"/>
                  </a:cubicBezTo>
                  <a:cubicBezTo>
                    <a:pt x="4463" y="4304"/>
                    <a:pt x="5055" y="3417"/>
                    <a:pt x="5057" y="2433"/>
                  </a:cubicBezTo>
                  <a:cubicBezTo>
                    <a:pt x="5057" y="1089"/>
                    <a:pt x="3969" y="0"/>
                    <a:pt x="2625" y="0"/>
                  </a:cubicBezTo>
                  <a:close/>
                </a:path>
              </a:pathLst>
            </a:custGeom>
            <a:solidFill>
              <a:srgbClr val="FFC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2"/>
            <p:cNvSpPr/>
            <p:nvPr/>
          </p:nvSpPr>
          <p:spPr>
            <a:xfrm>
              <a:off x="798176" y="5207585"/>
              <a:ext cx="50000" cy="48064"/>
            </a:xfrm>
            <a:custGeom>
              <a:rect b="b" l="l" r="r" t="t"/>
              <a:pathLst>
                <a:path extrusionOk="0" h="2433" w="2531">
                  <a:moveTo>
                    <a:pt x="1313" y="1"/>
                  </a:moveTo>
                  <a:cubicBezTo>
                    <a:pt x="822" y="1"/>
                    <a:pt x="378" y="296"/>
                    <a:pt x="190" y="751"/>
                  </a:cubicBezTo>
                  <a:cubicBezTo>
                    <a:pt x="1" y="1206"/>
                    <a:pt x="105" y="1729"/>
                    <a:pt x="454" y="2077"/>
                  </a:cubicBezTo>
                  <a:cubicBezTo>
                    <a:pt x="687" y="2309"/>
                    <a:pt x="997" y="2433"/>
                    <a:pt x="1313" y="2433"/>
                  </a:cubicBezTo>
                  <a:cubicBezTo>
                    <a:pt x="1470" y="2433"/>
                    <a:pt x="1628" y="2403"/>
                    <a:pt x="1779" y="2340"/>
                  </a:cubicBezTo>
                  <a:cubicBezTo>
                    <a:pt x="2234" y="2152"/>
                    <a:pt x="2531" y="1708"/>
                    <a:pt x="2531" y="1217"/>
                  </a:cubicBezTo>
                  <a:cubicBezTo>
                    <a:pt x="2529" y="544"/>
                    <a:pt x="1986" y="1"/>
                    <a:pt x="1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2"/>
            <p:cNvSpPr/>
            <p:nvPr/>
          </p:nvSpPr>
          <p:spPr>
            <a:xfrm>
              <a:off x="822731" y="5199683"/>
              <a:ext cx="33346" cy="32062"/>
            </a:xfrm>
            <a:custGeom>
              <a:rect b="b" l="l" r="r" t="t"/>
              <a:pathLst>
                <a:path extrusionOk="0" h="1623" w="1688">
                  <a:moveTo>
                    <a:pt x="876" y="1"/>
                  </a:moveTo>
                  <a:cubicBezTo>
                    <a:pt x="549" y="1"/>
                    <a:pt x="253" y="198"/>
                    <a:pt x="126" y="501"/>
                  </a:cubicBezTo>
                  <a:cubicBezTo>
                    <a:pt x="1" y="805"/>
                    <a:pt x="71" y="1152"/>
                    <a:pt x="302" y="1385"/>
                  </a:cubicBezTo>
                  <a:cubicBezTo>
                    <a:pt x="457" y="1540"/>
                    <a:pt x="665" y="1622"/>
                    <a:pt x="876" y="1622"/>
                  </a:cubicBezTo>
                  <a:cubicBezTo>
                    <a:pt x="981" y="1622"/>
                    <a:pt x="1086" y="1602"/>
                    <a:pt x="1186" y="1561"/>
                  </a:cubicBezTo>
                  <a:cubicBezTo>
                    <a:pt x="1489" y="1435"/>
                    <a:pt x="1687" y="1140"/>
                    <a:pt x="1687" y="812"/>
                  </a:cubicBezTo>
                  <a:cubicBezTo>
                    <a:pt x="1687" y="364"/>
                    <a:pt x="1324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2"/>
            <p:cNvSpPr/>
            <p:nvPr/>
          </p:nvSpPr>
          <p:spPr>
            <a:xfrm>
              <a:off x="980297" y="5183563"/>
              <a:ext cx="99921" cy="96108"/>
            </a:xfrm>
            <a:custGeom>
              <a:rect b="b" l="l" r="r" t="t"/>
              <a:pathLst>
                <a:path extrusionOk="0" h="4865" w="5058">
                  <a:moveTo>
                    <a:pt x="2625" y="0"/>
                  </a:moveTo>
                  <a:cubicBezTo>
                    <a:pt x="1641" y="0"/>
                    <a:pt x="754" y="593"/>
                    <a:pt x="377" y="1501"/>
                  </a:cubicBezTo>
                  <a:cubicBezTo>
                    <a:pt x="1" y="2410"/>
                    <a:pt x="209" y="3456"/>
                    <a:pt x="904" y="4152"/>
                  </a:cubicBezTo>
                  <a:cubicBezTo>
                    <a:pt x="1370" y="4617"/>
                    <a:pt x="1992" y="4864"/>
                    <a:pt x="2625" y="4864"/>
                  </a:cubicBezTo>
                  <a:cubicBezTo>
                    <a:pt x="2939" y="4864"/>
                    <a:pt x="3254" y="4804"/>
                    <a:pt x="3555" y="4679"/>
                  </a:cubicBezTo>
                  <a:cubicBezTo>
                    <a:pt x="4463" y="4302"/>
                    <a:pt x="5056" y="3415"/>
                    <a:pt x="5057" y="2433"/>
                  </a:cubicBezTo>
                  <a:cubicBezTo>
                    <a:pt x="5057" y="1089"/>
                    <a:pt x="3968" y="0"/>
                    <a:pt x="2625" y="0"/>
                  </a:cubicBezTo>
                  <a:close/>
                </a:path>
              </a:pathLst>
            </a:custGeom>
            <a:solidFill>
              <a:srgbClr val="FFC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2"/>
            <p:cNvSpPr/>
            <p:nvPr/>
          </p:nvSpPr>
          <p:spPr>
            <a:xfrm>
              <a:off x="1006216" y="5207585"/>
              <a:ext cx="49960" cy="48064"/>
            </a:xfrm>
            <a:custGeom>
              <a:rect b="b" l="l" r="r" t="t"/>
              <a:pathLst>
                <a:path extrusionOk="0" h="2433" w="2529">
                  <a:moveTo>
                    <a:pt x="1313" y="1"/>
                  </a:moveTo>
                  <a:cubicBezTo>
                    <a:pt x="820" y="1"/>
                    <a:pt x="377" y="296"/>
                    <a:pt x="188" y="751"/>
                  </a:cubicBezTo>
                  <a:cubicBezTo>
                    <a:pt x="1" y="1206"/>
                    <a:pt x="105" y="1728"/>
                    <a:pt x="453" y="2077"/>
                  </a:cubicBezTo>
                  <a:cubicBezTo>
                    <a:pt x="685" y="2309"/>
                    <a:pt x="996" y="2433"/>
                    <a:pt x="1312" y="2433"/>
                  </a:cubicBezTo>
                  <a:cubicBezTo>
                    <a:pt x="1468" y="2433"/>
                    <a:pt x="1626" y="2403"/>
                    <a:pt x="1777" y="2340"/>
                  </a:cubicBezTo>
                  <a:cubicBezTo>
                    <a:pt x="2232" y="2152"/>
                    <a:pt x="2529" y="1708"/>
                    <a:pt x="2529" y="1217"/>
                  </a:cubicBezTo>
                  <a:cubicBezTo>
                    <a:pt x="2529" y="544"/>
                    <a:pt x="1984" y="1"/>
                    <a:pt x="1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2"/>
            <p:cNvSpPr/>
            <p:nvPr/>
          </p:nvSpPr>
          <p:spPr>
            <a:xfrm>
              <a:off x="1030751" y="5199683"/>
              <a:ext cx="33327" cy="32062"/>
            </a:xfrm>
            <a:custGeom>
              <a:rect b="b" l="l" r="r" t="t"/>
              <a:pathLst>
                <a:path extrusionOk="0" h="1623" w="1687">
                  <a:moveTo>
                    <a:pt x="876" y="1"/>
                  </a:moveTo>
                  <a:cubicBezTo>
                    <a:pt x="548" y="1"/>
                    <a:pt x="252" y="198"/>
                    <a:pt x="125" y="501"/>
                  </a:cubicBezTo>
                  <a:cubicBezTo>
                    <a:pt x="0" y="805"/>
                    <a:pt x="71" y="1152"/>
                    <a:pt x="301" y="1385"/>
                  </a:cubicBezTo>
                  <a:cubicBezTo>
                    <a:pt x="457" y="1540"/>
                    <a:pt x="664" y="1622"/>
                    <a:pt x="875" y="1622"/>
                  </a:cubicBezTo>
                  <a:cubicBezTo>
                    <a:pt x="980" y="1622"/>
                    <a:pt x="1085" y="1602"/>
                    <a:pt x="1185" y="1561"/>
                  </a:cubicBezTo>
                  <a:cubicBezTo>
                    <a:pt x="1488" y="1435"/>
                    <a:pt x="1687" y="1140"/>
                    <a:pt x="1687" y="812"/>
                  </a:cubicBezTo>
                  <a:cubicBezTo>
                    <a:pt x="1687" y="364"/>
                    <a:pt x="1323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2"/>
            <p:cNvSpPr/>
            <p:nvPr/>
          </p:nvSpPr>
          <p:spPr>
            <a:xfrm>
              <a:off x="671744" y="4975306"/>
              <a:ext cx="512781" cy="192256"/>
            </a:xfrm>
            <a:custGeom>
              <a:rect b="b" l="l" r="r" t="t"/>
              <a:pathLst>
                <a:path extrusionOk="0" h="9732" w="25957">
                  <a:moveTo>
                    <a:pt x="406" y="0"/>
                  </a:moveTo>
                  <a:cubicBezTo>
                    <a:pt x="182" y="0"/>
                    <a:pt x="0" y="182"/>
                    <a:pt x="0" y="406"/>
                  </a:cubicBezTo>
                  <a:lnTo>
                    <a:pt x="0" y="2840"/>
                  </a:lnTo>
                  <a:cubicBezTo>
                    <a:pt x="0" y="4406"/>
                    <a:pt x="1270" y="5678"/>
                    <a:pt x="2838" y="5678"/>
                  </a:cubicBezTo>
                  <a:lnTo>
                    <a:pt x="5676" y="5678"/>
                  </a:lnTo>
                  <a:cubicBezTo>
                    <a:pt x="8428" y="5678"/>
                    <a:pt x="10836" y="7132"/>
                    <a:pt x="12196" y="9309"/>
                  </a:cubicBezTo>
                  <a:cubicBezTo>
                    <a:pt x="12362" y="9577"/>
                    <a:pt x="12662" y="9732"/>
                    <a:pt x="12978" y="9732"/>
                  </a:cubicBezTo>
                  <a:lnTo>
                    <a:pt x="12979" y="9732"/>
                  </a:lnTo>
                  <a:cubicBezTo>
                    <a:pt x="13294" y="9732"/>
                    <a:pt x="13594" y="9578"/>
                    <a:pt x="13760" y="9309"/>
                  </a:cubicBezTo>
                  <a:cubicBezTo>
                    <a:pt x="15120" y="7132"/>
                    <a:pt x="17530" y="5678"/>
                    <a:pt x="20280" y="5678"/>
                  </a:cubicBezTo>
                  <a:lnTo>
                    <a:pt x="23120" y="5678"/>
                  </a:lnTo>
                  <a:cubicBezTo>
                    <a:pt x="24686" y="5678"/>
                    <a:pt x="25956" y="4406"/>
                    <a:pt x="25956" y="2840"/>
                  </a:cubicBezTo>
                  <a:lnTo>
                    <a:pt x="25956" y="407"/>
                  </a:lnTo>
                  <a:cubicBezTo>
                    <a:pt x="25956" y="183"/>
                    <a:pt x="25776" y="2"/>
                    <a:pt x="25552" y="2"/>
                  </a:cubicBezTo>
                  <a:cubicBezTo>
                    <a:pt x="25328" y="2"/>
                    <a:pt x="25147" y="182"/>
                    <a:pt x="25147" y="406"/>
                  </a:cubicBezTo>
                  <a:cubicBezTo>
                    <a:pt x="25147" y="1971"/>
                    <a:pt x="23873" y="3244"/>
                    <a:pt x="22309" y="3244"/>
                  </a:cubicBezTo>
                  <a:lnTo>
                    <a:pt x="20282" y="3244"/>
                  </a:lnTo>
                  <a:cubicBezTo>
                    <a:pt x="16885" y="3244"/>
                    <a:pt x="14000" y="5457"/>
                    <a:pt x="12979" y="8514"/>
                  </a:cubicBezTo>
                  <a:cubicBezTo>
                    <a:pt x="11958" y="5457"/>
                    <a:pt x="9073" y="3244"/>
                    <a:pt x="5677" y="3244"/>
                  </a:cubicBezTo>
                  <a:lnTo>
                    <a:pt x="3649" y="3244"/>
                  </a:lnTo>
                  <a:cubicBezTo>
                    <a:pt x="2084" y="3244"/>
                    <a:pt x="811" y="1971"/>
                    <a:pt x="811" y="406"/>
                  </a:cubicBezTo>
                  <a:cubicBezTo>
                    <a:pt x="811" y="182"/>
                    <a:pt x="630" y="0"/>
                    <a:pt x="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" name="Google Shape;1014;p32"/>
          <p:cNvGrpSpPr/>
          <p:nvPr/>
        </p:nvGrpSpPr>
        <p:grpSpPr>
          <a:xfrm>
            <a:off x="1031197" y="1656691"/>
            <a:ext cx="340179" cy="319581"/>
            <a:chOff x="671744" y="4975306"/>
            <a:chExt cx="512781" cy="488581"/>
          </a:xfrm>
        </p:grpSpPr>
        <p:sp>
          <p:nvSpPr>
            <p:cNvPr id="1015" name="Google Shape;1015;p32"/>
            <p:cNvSpPr/>
            <p:nvPr/>
          </p:nvSpPr>
          <p:spPr>
            <a:xfrm>
              <a:off x="671961" y="4999367"/>
              <a:ext cx="512148" cy="464519"/>
            </a:xfrm>
            <a:custGeom>
              <a:rect b="b" l="l" r="r" t="t"/>
              <a:pathLst>
                <a:path extrusionOk="0" h="23514" w="25925">
                  <a:moveTo>
                    <a:pt x="12962" y="0"/>
                  </a:moveTo>
                  <a:cubicBezTo>
                    <a:pt x="5803" y="0"/>
                    <a:pt x="1" y="5263"/>
                    <a:pt x="1" y="11757"/>
                  </a:cubicBezTo>
                  <a:cubicBezTo>
                    <a:pt x="1" y="18249"/>
                    <a:pt x="5803" y="23514"/>
                    <a:pt x="12962" y="23514"/>
                  </a:cubicBezTo>
                  <a:cubicBezTo>
                    <a:pt x="20120" y="23514"/>
                    <a:pt x="25924" y="18249"/>
                    <a:pt x="25924" y="11757"/>
                  </a:cubicBezTo>
                  <a:cubicBezTo>
                    <a:pt x="25924" y="5263"/>
                    <a:pt x="20120" y="0"/>
                    <a:pt x="129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2"/>
            <p:cNvSpPr/>
            <p:nvPr/>
          </p:nvSpPr>
          <p:spPr>
            <a:xfrm>
              <a:off x="879685" y="5255649"/>
              <a:ext cx="97096" cy="144192"/>
            </a:xfrm>
            <a:custGeom>
              <a:rect b="b" l="l" r="r" t="t"/>
              <a:pathLst>
                <a:path extrusionOk="0" h="7299" w="4915">
                  <a:moveTo>
                    <a:pt x="2445" y="0"/>
                  </a:moveTo>
                  <a:cubicBezTo>
                    <a:pt x="2314" y="0"/>
                    <a:pt x="2191" y="63"/>
                    <a:pt x="2115" y="170"/>
                  </a:cubicBezTo>
                  <a:lnTo>
                    <a:pt x="101" y="3008"/>
                  </a:lnTo>
                  <a:cubicBezTo>
                    <a:pt x="9" y="3135"/>
                    <a:pt x="1" y="3304"/>
                    <a:pt x="77" y="3439"/>
                  </a:cubicBezTo>
                  <a:lnTo>
                    <a:pt x="2104" y="7089"/>
                  </a:lnTo>
                  <a:cubicBezTo>
                    <a:pt x="2181" y="7228"/>
                    <a:pt x="2319" y="7298"/>
                    <a:pt x="2458" y="7298"/>
                  </a:cubicBezTo>
                  <a:cubicBezTo>
                    <a:pt x="2597" y="7298"/>
                    <a:pt x="2735" y="7228"/>
                    <a:pt x="2812" y="7089"/>
                  </a:cubicBezTo>
                  <a:lnTo>
                    <a:pt x="4839" y="3440"/>
                  </a:lnTo>
                  <a:cubicBezTo>
                    <a:pt x="4915" y="3302"/>
                    <a:pt x="4905" y="3133"/>
                    <a:pt x="4814" y="3007"/>
                  </a:cubicBezTo>
                  <a:lnTo>
                    <a:pt x="2775" y="169"/>
                  </a:lnTo>
                  <a:cubicBezTo>
                    <a:pt x="2699" y="62"/>
                    <a:pt x="2577" y="0"/>
                    <a:pt x="24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2"/>
            <p:cNvSpPr/>
            <p:nvPr/>
          </p:nvSpPr>
          <p:spPr>
            <a:xfrm>
              <a:off x="879685" y="5255649"/>
              <a:ext cx="48360" cy="144132"/>
            </a:xfrm>
            <a:custGeom>
              <a:rect b="b" l="l" r="r" t="t"/>
              <a:pathLst>
                <a:path extrusionOk="0" h="7296" w="2448">
                  <a:moveTo>
                    <a:pt x="2446" y="0"/>
                  </a:moveTo>
                  <a:cubicBezTo>
                    <a:pt x="2315" y="0"/>
                    <a:pt x="2193" y="63"/>
                    <a:pt x="2117" y="170"/>
                  </a:cubicBezTo>
                  <a:lnTo>
                    <a:pt x="101" y="3008"/>
                  </a:lnTo>
                  <a:cubicBezTo>
                    <a:pt x="9" y="3135"/>
                    <a:pt x="1" y="3304"/>
                    <a:pt x="77" y="3440"/>
                  </a:cubicBezTo>
                  <a:lnTo>
                    <a:pt x="2104" y="7089"/>
                  </a:lnTo>
                  <a:cubicBezTo>
                    <a:pt x="2174" y="7213"/>
                    <a:pt x="2304" y="7292"/>
                    <a:pt x="2447" y="7296"/>
                  </a:cubicBezTo>
                  <a:lnTo>
                    <a:pt x="24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>
              <a:off x="705228" y="5119478"/>
              <a:ext cx="445831" cy="224279"/>
            </a:xfrm>
            <a:custGeom>
              <a:rect b="b" l="l" r="r" t="t"/>
              <a:pathLst>
                <a:path extrusionOk="0" h="11353" w="22568">
                  <a:moveTo>
                    <a:pt x="6019" y="1"/>
                  </a:moveTo>
                  <a:cubicBezTo>
                    <a:pt x="5753" y="1"/>
                    <a:pt x="5481" y="19"/>
                    <a:pt x="5207" y="57"/>
                  </a:cubicBezTo>
                  <a:cubicBezTo>
                    <a:pt x="2678" y="408"/>
                    <a:pt x="660" y="2490"/>
                    <a:pt x="379" y="5028"/>
                  </a:cubicBezTo>
                  <a:cubicBezTo>
                    <a:pt x="0" y="8453"/>
                    <a:pt x="2670" y="11353"/>
                    <a:pt x="6018" y="11353"/>
                  </a:cubicBezTo>
                  <a:cubicBezTo>
                    <a:pt x="8124" y="11353"/>
                    <a:pt x="9959" y="10204"/>
                    <a:pt x="10938" y="8502"/>
                  </a:cubicBezTo>
                  <a:cubicBezTo>
                    <a:pt x="11014" y="8370"/>
                    <a:pt x="11148" y="8304"/>
                    <a:pt x="11283" y="8304"/>
                  </a:cubicBezTo>
                  <a:cubicBezTo>
                    <a:pt x="11418" y="8304"/>
                    <a:pt x="11553" y="8370"/>
                    <a:pt x="11629" y="8502"/>
                  </a:cubicBezTo>
                  <a:cubicBezTo>
                    <a:pt x="12609" y="10204"/>
                    <a:pt x="14443" y="11353"/>
                    <a:pt x="16549" y="11353"/>
                  </a:cubicBezTo>
                  <a:cubicBezTo>
                    <a:pt x="19896" y="11353"/>
                    <a:pt x="22568" y="8453"/>
                    <a:pt x="22188" y="5028"/>
                  </a:cubicBezTo>
                  <a:cubicBezTo>
                    <a:pt x="21906" y="2490"/>
                    <a:pt x="19889" y="408"/>
                    <a:pt x="17359" y="57"/>
                  </a:cubicBezTo>
                  <a:cubicBezTo>
                    <a:pt x="17085" y="19"/>
                    <a:pt x="16814" y="1"/>
                    <a:pt x="16547" y="1"/>
                  </a:cubicBezTo>
                  <a:cubicBezTo>
                    <a:pt x="14161" y="1"/>
                    <a:pt x="12122" y="1476"/>
                    <a:pt x="11284" y="3563"/>
                  </a:cubicBezTo>
                  <a:cubicBezTo>
                    <a:pt x="10445" y="1476"/>
                    <a:pt x="8406" y="1"/>
                    <a:pt x="6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>
              <a:off x="960048" y="5159541"/>
              <a:ext cx="144192" cy="144172"/>
            </a:xfrm>
            <a:custGeom>
              <a:rect b="b" l="l" r="r" t="t"/>
              <a:pathLst>
                <a:path extrusionOk="0" h="7298" w="7299">
                  <a:moveTo>
                    <a:pt x="3650" y="0"/>
                  </a:moveTo>
                  <a:cubicBezTo>
                    <a:pt x="1634" y="0"/>
                    <a:pt x="1" y="1633"/>
                    <a:pt x="1" y="3649"/>
                  </a:cubicBezTo>
                  <a:cubicBezTo>
                    <a:pt x="1" y="5663"/>
                    <a:pt x="1634" y="7297"/>
                    <a:pt x="3650" y="7297"/>
                  </a:cubicBezTo>
                  <a:cubicBezTo>
                    <a:pt x="5664" y="7297"/>
                    <a:pt x="7298" y="5663"/>
                    <a:pt x="7298" y="3649"/>
                  </a:cubicBezTo>
                  <a:cubicBezTo>
                    <a:pt x="7298" y="1633"/>
                    <a:pt x="5664" y="0"/>
                    <a:pt x="36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>
              <a:off x="751830" y="5159541"/>
              <a:ext cx="144172" cy="144172"/>
            </a:xfrm>
            <a:custGeom>
              <a:rect b="b" l="l" r="r" t="t"/>
              <a:pathLst>
                <a:path extrusionOk="0" h="7298" w="7298">
                  <a:moveTo>
                    <a:pt x="3649" y="0"/>
                  </a:moveTo>
                  <a:cubicBezTo>
                    <a:pt x="1633" y="0"/>
                    <a:pt x="0" y="1633"/>
                    <a:pt x="0" y="3649"/>
                  </a:cubicBezTo>
                  <a:cubicBezTo>
                    <a:pt x="0" y="5663"/>
                    <a:pt x="1633" y="7297"/>
                    <a:pt x="3649" y="7297"/>
                  </a:cubicBezTo>
                  <a:cubicBezTo>
                    <a:pt x="5663" y="7297"/>
                    <a:pt x="7298" y="5663"/>
                    <a:pt x="7298" y="3649"/>
                  </a:cubicBezTo>
                  <a:cubicBezTo>
                    <a:pt x="7298" y="1633"/>
                    <a:pt x="5663" y="0"/>
                    <a:pt x="36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2"/>
            <p:cNvSpPr/>
            <p:nvPr/>
          </p:nvSpPr>
          <p:spPr>
            <a:xfrm>
              <a:off x="920005" y="4975306"/>
              <a:ext cx="264322" cy="264302"/>
            </a:xfrm>
            <a:custGeom>
              <a:rect b="b" l="l" r="r" t="t"/>
              <a:pathLst>
                <a:path extrusionOk="0" h="13379" w="13380">
                  <a:moveTo>
                    <a:pt x="12974" y="0"/>
                  </a:moveTo>
                  <a:cubicBezTo>
                    <a:pt x="12750" y="0"/>
                    <a:pt x="12568" y="182"/>
                    <a:pt x="12568" y="406"/>
                  </a:cubicBezTo>
                  <a:cubicBezTo>
                    <a:pt x="12568" y="1971"/>
                    <a:pt x="11295" y="3244"/>
                    <a:pt x="9731" y="3244"/>
                  </a:cubicBezTo>
                  <a:lnTo>
                    <a:pt x="7704" y="3244"/>
                  </a:lnTo>
                  <a:cubicBezTo>
                    <a:pt x="3455" y="3244"/>
                    <a:pt x="1" y="6699"/>
                    <a:pt x="1" y="10946"/>
                  </a:cubicBezTo>
                  <a:lnTo>
                    <a:pt x="1" y="12973"/>
                  </a:lnTo>
                  <a:cubicBezTo>
                    <a:pt x="1" y="13197"/>
                    <a:pt x="181" y="13379"/>
                    <a:pt x="406" y="13379"/>
                  </a:cubicBezTo>
                  <a:cubicBezTo>
                    <a:pt x="630" y="13379"/>
                    <a:pt x="812" y="13197"/>
                    <a:pt x="812" y="12973"/>
                  </a:cubicBezTo>
                  <a:cubicBezTo>
                    <a:pt x="812" y="10738"/>
                    <a:pt x="2630" y="8919"/>
                    <a:pt x="4866" y="8919"/>
                  </a:cubicBezTo>
                  <a:lnTo>
                    <a:pt x="9731" y="8919"/>
                  </a:lnTo>
                  <a:cubicBezTo>
                    <a:pt x="11742" y="8919"/>
                    <a:pt x="13379" y="7284"/>
                    <a:pt x="13379" y="5271"/>
                  </a:cubicBezTo>
                  <a:lnTo>
                    <a:pt x="13379" y="406"/>
                  </a:lnTo>
                  <a:cubicBezTo>
                    <a:pt x="13379" y="182"/>
                    <a:pt x="13198" y="0"/>
                    <a:pt x="129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2"/>
            <p:cNvSpPr/>
            <p:nvPr/>
          </p:nvSpPr>
          <p:spPr>
            <a:xfrm>
              <a:off x="671961" y="4975306"/>
              <a:ext cx="264302" cy="264302"/>
            </a:xfrm>
            <a:custGeom>
              <a:rect b="b" l="l" r="r" t="t"/>
              <a:pathLst>
                <a:path extrusionOk="0" h="13379" w="13379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lnTo>
                    <a:pt x="1" y="5271"/>
                  </a:lnTo>
                  <a:cubicBezTo>
                    <a:pt x="1" y="7284"/>
                    <a:pt x="1636" y="8919"/>
                    <a:pt x="3648" y="8919"/>
                  </a:cubicBezTo>
                  <a:lnTo>
                    <a:pt x="8513" y="8919"/>
                  </a:lnTo>
                  <a:cubicBezTo>
                    <a:pt x="10748" y="8919"/>
                    <a:pt x="12568" y="10738"/>
                    <a:pt x="12568" y="12973"/>
                  </a:cubicBezTo>
                  <a:cubicBezTo>
                    <a:pt x="12568" y="13197"/>
                    <a:pt x="12748" y="13379"/>
                    <a:pt x="12972" y="13379"/>
                  </a:cubicBezTo>
                  <a:cubicBezTo>
                    <a:pt x="13197" y="13379"/>
                    <a:pt x="13378" y="13197"/>
                    <a:pt x="13379" y="12973"/>
                  </a:cubicBezTo>
                  <a:lnTo>
                    <a:pt x="13379" y="10946"/>
                  </a:lnTo>
                  <a:cubicBezTo>
                    <a:pt x="13379" y="6699"/>
                    <a:pt x="9923" y="3244"/>
                    <a:pt x="5675" y="3244"/>
                  </a:cubicBezTo>
                  <a:lnTo>
                    <a:pt x="3648" y="3244"/>
                  </a:lnTo>
                  <a:cubicBezTo>
                    <a:pt x="2084" y="3244"/>
                    <a:pt x="811" y="1971"/>
                    <a:pt x="811" y="406"/>
                  </a:cubicBezTo>
                  <a:cubicBezTo>
                    <a:pt x="811" y="182"/>
                    <a:pt x="63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>
              <a:off x="772297" y="5183563"/>
              <a:ext cx="99901" cy="96108"/>
            </a:xfrm>
            <a:custGeom>
              <a:rect b="b" l="l" r="r" t="t"/>
              <a:pathLst>
                <a:path extrusionOk="0" h="4865" w="5057">
                  <a:moveTo>
                    <a:pt x="2625" y="0"/>
                  </a:moveTo>
                  <a:cubicBezTo>
                    <a:pt x="2625" y="0"/>
                    <a:pt x="2624" y="0"/>
                    <a:pt x="2623" y="0"/>
                  </a:cubicBezTo>
                  <a:cubicBezTo>
                    <a:pt x="1639" y="0"/>
                    <a:pt x="752" y="593"/>
                    <a:pt x="376" y="1501"/>
                  </a:cubicBezTo>
                  <a:cubicBezTo>
                    <a:pt x="0" y="2410"/>
                    <a:pt x="207" y="3456"/>
                    <a:pt x="904" y="4152"/>
                  </a:cubicBezTo>
                  <a:cubicBezTo>
                    <a:pt x="1369" y="4618"/>
                    <a:pt x="1991" y="4864"/>
                    <a:pt x="2624" y="4864"/>
                  </a:cubicBezTo>
                  <a:cubicBezTo>
                    <a:pt x="2937" y="4864"/>
                    <a:pt x="3254" y="4804"/>
                    <a:pt x="3555" y="4679"/>
                  </a:cubicBezTo>
                  <a:cubicBezTo>
                    <a:pt x="4463" y="4304"/>
                    <a:pt x="5055" y="3417"/>
                    <a:pt x="5057" y="2433"/>
                  </a:cubicBezTo>
                  <a:cubicBezTo>
                    <a:pt x="5057" y="1089"/>
                    <a:pt x="3969" y="0"/>
                    <a:pt x="2625" y="0"/>
                  </a:cubicBezTo>
                  <a:close/>
                </a:path>
              </a:pathLst>
            </a:custGeom>
            <a:solidFill>
              <a:srgbClr val="FFC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2"/>
            <p:cNvSpPr/>
            <p:nvPr/>
          </p:nvSpPr>
          <p:spPr>
            <a:xfrm>
              <a:off x="798176" y="5207585"/>
              <a:ext cx="50000" cy="48064"/>
            </a:xfrm>
            <a:custGeom>
              <a:rect b="b" l="l" r="r" t="t"/>
              <a:pathLst>
                <a:path extrusionOk="0" h="2433" w="2531">
                  <a:moveTo>
                    <a:pt x="1313" y="1"/>
                  </a:moveTo>
                  <a:cubicBezTo>
                    <a:pt x="822" y="1"/>
                    <a:pt x="378" y="296"/>
                    <a:pt x="190" y="751"/>
                  </a:cubicBezTo>
                  <a:cubicBezTo>
                    <a:pt x="1" y="1206"/>
                    <a:pt x="105" y="1729"/>
                    <a:pt x="454" y="2077"/>
                  </a:cubicBezTo>
                  <a:cubicBezTo>
                    <a:pt x="687" y="2309"/>
                    <a:pt x="997" y="2433"/>
                    <a:pt x="1313" y="2433"/>
                  </a:cubicBezTo>
                  <a:cubicBezTo>
                    <a:pt x="1470" y="2433"/>
                    <a:pt x="1628" y="2403"/>
                    <a:pt x="1779" y="2340"/>
                  </a:cubicBezTo>
                  <a:cubicBezTo>
                    <a:pt x="2234" y="2152"/>
                    <a:pt x="2531" y="1708"/>
                    <a:pt x="2531" y="1217"/>
                  </a:cubicBezTo>
                  <a:cubicBezTo>
                    <a:pt x="2529" y="544"/>
                    <a:pt x="1986" y="1"/>
                    <a:pt x="1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2"/>
            <p:cNvSpPr/>
            <p:nvPr/>
          </p:nvSpPr>
          <p:spPr>
            <a:xfrm>
              <a:off x="822731" y="5199683"/>
              <a:ext cx="33346" cy="32062"/>
            </a:xfrm>
            <a:custGeom>
              <a:rect b="b" l="l" r="r" t="t"/>
              <a:pathLst>
                <a:path extrusionOk="0" h="1623" w="1688">
                  <a:moveTo>
                    <a:pt x="876" y="1"/>
                  </a:moveTo>
                  <a:cubicBezTo>
                    <a:pt x="549" y="1"/>
                    <a:pt x="253" y="198"/>
                    <a:pt x="126" y="501"/>
                  </a:cubicBezTo>
                  <a:cubicBezTo>
                    <a:pt x="1" y="805"/>
                    <a:pt x="71" y="1152"/>
                    <a:pt x="302" y="1385"/>
                  </a:cubicBezTo>
                  <a:cubicBezTo>
                    <a:pt x="457" y="1540"/>
                    <a:pt x="665" y="1622"/>
                    <a:pt x="876" y="1622"/>
                  </a:cubicBezTo>
                  <a:cubicBezTo>
                    <a:pt x="981" y="1622"/>
                    <a:pt x="1086" y="1602"/>
                    <a:pt x="1186" y="1561"/>
                  </a:cubicBezTo>
                  <a:cubicBezTo>
                    <a:pt x="1489" y="1435"/>
                    <a:pt x="1687" y="1140"/>
                    <a:pt x="1687" y="812"/>
                  </a:cubicBezTo>
                  <a:cubicBezTo>
                    <a:pt x="1687" y="364"/>
                    <a:pt x="1324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2"/>
            <p:cNvSpPr/>
            <p:nvPr/>
          </p:nvSpPr>
          <p:spPr>
            <a:xfrm>
              <a:off x="980297" y="5183563"/>
              <a:ext cx="99921" cy="96108"/>
            </a:xfrm>
            <a:custGeom>
              <a:rect b="b" l="l" r="r" t="t"/>
              <a:pathLst>
                <a:path extrusionOk="0" h="4865" w="5058">
                  <a:moveTo>
                    <a:pt x="2625" y="0"/>
                  </a:moveTo>
                  <a:cubicBezTo>
                    <a:pt x="1641" y="0"/>
                    <a:pt x="754" y="593"/>
                    <a:pt x="377" y="1501"/>
                  </a:cubicBezTo>
                  <a:cubicBezTo>
                    <a:pt x="1" y="2410"/>
                    <a:pt x="209" y="3456"/>
                    <a:pt x="904" y="4152"/>
                  </a:cubicBezTo>
                  <a:cubicBezTo>
                    <a:pt x="1370" y="4617"/>
                    <a:pt x="1992" y="4864"/>
                    <a:pt x="2625" y="4864"/>
                  </a:cubicBezTo>
                  <a:cubicBezTo>
                    <a:pt x="2939" y="4864"/>
                    <a:pt x="3254" y="4804"/>
                    <a:pt x="3555" y="4679"/>
                  </a:cubicBezTo>
                  <a:cubicBezTo>
                    <a:pt x="4463" y="4302"/>
                    <a:pt x="5056" y="3415"/>
                    <a:pt x="5057" y="2433"/>
                  </a:cubicBezTo>
                  <a:cubicBezTo>
                    <a:pt x="5057" y="1089"/>
                    <a:pt x="3968" y="0"/>
                    <a:pt x="2625" y="0"/>
                  </a:cubicBezTo>
                  <a:close/>
                </a:path>
              </a:pathLst>
            </a:custGeom>
            <a:solidFill>
              <a:srgbClr val="FFCD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2"/>
            <p:cNvSpPr/>
            <p:nvPr/>
          </p:nvSpPr>
          <p:spPr>
            <a:xfrm>
              <a:off x="1006216" y="5207585"/>
              <a:ext cx="49960" cy="48064"/>
            </a:xfrm>
            <a:custGeom>
              <a:rect b="b" l="l" r="r" t="t"/>
              <a:pathLst>
                <a:path extrusionOk="0" h="2433" w="2529">
                  <a:moveTo>
                    <a:pt x="1313" y="1"/>
                  </a:moveTo>
                  <a:cubicBezTo>
                    <a:pt x="820" y="1"/>
                    <a:pt x="377" y="296"/>
                    <a:pt x="188" y="751"/>
                  </a:cubicBezTo>
                  <a:cubicBezTo>
                    <a:pt x="1" y="1206"/>
                    <a:pt x="105" y="1728"/>
                    <a:pt x="453" y="2077"/>
                  </a:cubicBezTo>
                  <a:cubicBezTo>
                    <a:pt x="685" y="2309"/>
                    <a:pt x="996" y="2433"/>
                    <a:pt x="1312" y="2433"/>
                  </a:cubicBezTo>
                  <a:cubicBezTo>
                    <a:pt x="1468" y="2433"/>
                    <a:pt x="1626" y="2403"/>
                    <a:pt x="1777" y="2340"/>
                  </a:cubicBezTo>
                  <a:cubicBezTo>
                    <a:pt x="2232" y="2152"/>
                    <a:pt x="2529" y="1708"/>
                    <a:pt x="2529" y="1217"/>
                  </a:cubicBezTo>
                  <a:cubicBezTo>
                    <a:pt x="2529" y="544"/>
                    <a:pt x="1984" y="1"/>
                    <a:pt x="1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2"/>
            <p:cNvSpPr/>
            <p:nvPr/>
          </p:nvSpPr>
          <p:spPr>
            <a:xfrm>
              <a:off x="1030751" y="5199683"/>
              <a:ext cx="33327" cy="32062"/>
            </a:xfrm>
            <a:custGeom>
              <a:rect b="b" l="l" r="r" t="t"/>
              <a:pathLst>
                <a:path extrusionOk="0" h="1623" w="1687">
                  <a:moveTo>
                    <a:pt x="876" y="1"/>
                  </a:moveTo>
                  <a:cubicBezTo>
                    <a:pt x="548" y="1"/>
                    <a:pt x="252" y="198"/>
                    <a:pt x="125" y="501"/>
                  </a:cubicBezTo>
                  <a:cubicBezTo>
                    <a:pt x="0" y="805"/>
                    <a:pt x="71" y="1152"/>
                    <a:pt x="301" y="1385"/>
                  </a:cubicBezTo>
                  <a:cubicBezTo>
                    <a:pt x="457" y="1540"/>
                    <a:pt x="664" y="1622"/>
                    <a:pt x="875" y="1622"/>
                  </a:cubicBezTo>
                  <a:cubicBezTo>
                    <a:pt x="980" y="1622"/>
                    <a:pt x="1085" y="1602"/>
                    <a:pt x="1185" y="1561"/>
                  </a:cubicBezTo>
                  <a:cubicBezTo>
                    <a:pt x="1488" y="1435"/>
                    <a:pt x="1687" y="1140"/>
                    <a:pt x="1687" y="812"/>
                  </a:cubicBezTo>
                  <a:cubicBezTo>
                    <a:pt x="1687" y="364"/>
                    <a:pt x="1323" y="1"/>
                    <a:pt x="8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2"/>
            <p:cNvSpPr/>
            <p:nvPr/>
          </p:nvSpPr>
          <p:spPr>
            <a:xfrm>
              <a:off x="671744" y="4975306"/>
              <a:ext cx="512781" cy="192256"/>
            </a:xfrm>
            <a:custGeom>
              <a:rect b="b" l="l" r="r" t="t"/>
              <a:pathLst>
                <a:path extrusionOk="0" h="9732" w="25957">
                  <a:moveTo>
                    <a:pt x="406" y="0"/>
                  </a:moveTo>
                  <a:cubicBezTo>
                    <a:pt x="182" y="0"/>
                    <a:pt x="0" y="182"/>
                    <a:pt x="0" y="406"/>
                  </a:cubicBezTo>
                  <a:lnTo>
                    <a:pt x="0" y="2840"/>
                  </a:lnTo>
                  <a:cubicBezTo>
                    <a:pt x="0" y="4406"/>
                    <a:pt x="1270" y="5678"/>
                    <a:pt x="2838" y="5678"/>
                  </a:cubicBezTo>
                  <a:lnTo>
                    <a:pt x="5676" y="5678"/>
                  </a:lnTo>
                  <a:cubicBezTo>
                    <a:pt x="8428" y="5678"/>
                    <a:pt x="10836" y="7132"/>
                    <a:pt x="12196" y="9309"/>
                  </a:cubicBezTo>
                  <a:cubicBezTo>
                    <a:pt x="12362" y="9577"/>
                    <a:pt x="12662" y="9732"/>
                    <a:pt x="12978" y="9732"/>
                  </a:cubicBezTo>
                  <a:lnTo>
                    <a:pt x="12979" y="9732"/>
                  </a:lnTo>
                  <a:cubicBezTo>
                    <a:pt x="13294" y="9732"/>
                    <a:pt x="13594" y="9578"/>
                    <a:pt x="13760" y="9309"/>
                  </a:cubicBezTo>
                  <a:cubicBezTo>
                    <a:pt x="15120" y="7132"/>
                    <a:pt x="17530" y="5678"/>
                    <a:pt x="20280" y="5678"/>
                  </a:cubicBezTo>
                  <a:lnTo>
                    <a:pt x="23120" y="5678"/>
                  </a:lnTo>
                  <a:cubicBezTo>
                    <a:pt x="24686" y="5678"/>
                    <a:pt x="25956" y="4406"/>
                    <a:pt x="25956" y="2840"/>
                  </a:cubicBezTo>
                  <a:lnTo>
                    <a:pt x="25956" y="407"/>
                  </a:lnTo>
                  <a:cubicBezTo>
                    <a:pt x="25956" y="183"/>
                    <a:pt x="25776" y="2"/>
                    <a:pt x="25552" y="2"/>
                  </a:cubicBezTo>
                  <a:cubicBezTo>
                    <a:pt x="25328" y="2"/>
                    <a:pt x="25147" y="182"/>
                    <a:pt x="25147" y="406"/>
                  </a:cubicBezTo>
                  <a:cubicBezTo>
                    <a:pt x="25147" y="1971"/>
                    <a:pt x="23873" y="3244"/>
                    <a:pt x="22309" y="3244"/>
                  </a:cubicBezTo>
                  <a:lnTo>
                    <a:pt x="20282" y="3244"/>
                  </a:lnTo>
                  <a:cubicBezTo>
                    <a:pt x="16885" y="3244"/>
                    <a:pt x="14000" y="5457"/>
                    <a:pt x="12979" y="8514"/>
                  </a:cubicBezTo>
                  <a:cubicBezTo>
                    <a:pt x="11958" y="5457"/>
                    <a:pt x="9073" y="3244"/>
                    <a:pt x="5677" y="3244"/>
                  </a:cubicBezTo>
                  <a:lnTo>
                    <a:pt x="3649" y="3244"/>
                  </a:lnTo>
                  <a:cubicBezTo>
                    <a:pt x="2084" y="3244"/>
                    <a:pt x="811" y="1971"/>
                    <a:pt x="811" y="406"/>
                  </a:cubicBezTo>
                  <a:cubicBezTo>
                    <a:pt x="811" y="182"/>
                    <a:pt x="630" y="0"/>
                    <a:pt x="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" name="Google Shape;1030;p32"/>
          <p:cNvGrpSpPr/>
          <p:nvPr/>
        </p:nvGrpSpPr>
        <p:grpSpPr>
          <a:xfrm>
            <a:off x="5026810" y="2396906"/>
            <a:ext cx="438797" cy="522443"/>
            <a:chOff x="656078" y="4289274"/>
            <a:chExt cx="504365" cy="480540"/>
          </a:xfrm>
        </p:grpSpPr>
        <p:sp>
          <p:nvSpPr>
            <p:cNvPr id="1031" name="Google Shape;1031;p32"/>
            <p:cNvSpPr/>
            <p:nvPr/>
          </p:nvSpPr>
          <p:spPr>
            <a:xfrm>
              <a:off x="687923" y="4593600"/>
              <a:ext cx="448518" cy="160193"/>
            </a:xfrm>
            <a:custGeom>
              <a:rect b="b" l="l" r="r" t="t"/>
              <a:pathLst>
                <a:path extrusionOk="0" h="8109" w="22704">
                  <a:moveTo>
                    <a:pt x="3700" y="1"/>
                  </a:moveTo>
                  <a:cubicBezTo>
                    <a:pt x="1656" y="1"/>
                    <a:pt x="1" y="1658"/>
                    <a:pt x="1" y="3702"/>
                  </a:cubicBezTo>
                  <a:lnTo>
                    <a:pt x="1" y="4410"/>
                  </a:lnTo>
                  <a:cubicBezTo>
                    <a:pt x="1" y="6454"/>
                    <a:pt x="1656" y="8109"/>
                    <a:pt x="3700" y="8109"/>
                  </a:cubicBezTo>
                  <a:lnTo>
                    <a:pt x="22703" y="8109"/>
                  </a:lnTo>
                  <a:lnTo>
                    <a:pt x="22703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2"/>
            <p:cNvSpPr/>
            <p:nvPr/>
          </p:nvSpPr>
          <p:spPr>
            <a:xfrm>
              <a:off x="703905" y="4609621"/>
              <a:ext cx="40083" cy="128170"/>
            </a:xfrm>
            <a:custGeom>
              <a:rect b="b" l="l" r="r" t="t"/>
              <a:pathLst>
                <a:path extrusionOk="0" h="6488" w="2029">
                  <a:moveTo>
                    <a:pt x="1" y="1"/>
                  </a:moveTo>
                  <a:lnTo>
                    <a:pt x="1" y="6487"/>
                  </a:lnTo>
                  <a:lnTo>
                    <a:pt x="2028" y="6487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2"/>
            <p:cNvSpPr/>
            <p:nvPr/>
          </p:nvSpPr>
          <p:spPr>
            <a:xfrm>
              <a:off x="671882" y="4457448"/>
              <a:ext cx="448518" cy="112149"/>
            </a:xfrm>
            <a:custGeom>
              <a:rect b="b" l="l" r="r" t="t"/>
              <a:pathLst>
                <a:path extrusionOk="0" h="5677" w="22704">
                  <a:moveTo>
                    <a:pt x="0" y="1"/>
                  </a:moveTo>
                  <a:lnTo>
                    <a:pt x="0" y="5677"/>
                  </a:lnTo>
                  <a:lnTo>
                    <a:pt x="21588" y="5677"/>
                  </a:lnTo>
                  <a:cubicBezTo>
                    <a:pt x="22205" y="5677"/>
                    <a:pt x="22703" y="5178"/>
                    <a:pt x="22703" y="4562"/>
                  </a:cubicBezTo>
                  <a:lnTo>
                    <a:pt x="22703" y="1116"/>
                  </a:lnTo>
                  <a:cubicBezTo>
                    <a:pt x="22703" y="501"/>
                    <a:pt x="22205" y="1"/>
                    <a:pt x="21588" y="1"/>
                  </a:cubicBez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2"/>
            <p:cNvSpPr/>
            <p:nvPr/>
          </p:nvSpPr>
          <p:spPr>
            <a:xfrm>
              <a:off x="727947" y="4313296"/>
              <a:ext cx="408454" cy="120150"/>
            </a:xfrm>
            <a:custGeom>
              <a:rect b="b" l="l" r="r" t="t"/>
              <a:pathLst>
                <a:path extrusionOk="0" h="6082" w="20676">
                  <a:moveTo>
                    <a:pt x="0" y="1"/>
                  </a:moveTo>
                  <a:lnTo>
                    <a:pt x="0" y="6082"/>
                  </a:lnTo>
                  <a:lnTo>
                    <a:pt x="20676" y="6082"/>
                  </a:lnTo>
                  <a:lnTo>
                    <a:pt x="20676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2"/>
            <p:cNvSpPr/>
            <p:nvPr/>
          </p:nvSpPr>
          <p:spPr>
            <a:xfrm>
              <a:off x="672099" y="4577578"/>
              <a:ext cx="480777" cy="192236"/>
            </a:xfrm>
            <a:custGeom>
              <a:rect b="b" l="l" r="r" t="t"/>
              <a:pathLst>
                <a:path extrusionOk="0" h="9731" w="24337">
                  <a:moveTo>
                    <a:pt x="23524" y="1"/>
                  </a:moveTo>
                  <a:cubicBezTo>
                    <a:pt x="23521" y="1"/>
                    <a:pt x="23518" y="1"/>
                    <a:pt x="23514" y="1"/>
                  </a:cubicBezTo>
                  <a:lnTo>
                    <a:pt x="4866" y="1"/>
                  </a:lnTo>
                  <a:cubicBezTo>
                    <a:pt x="2183" y="1"/>
                    <a:pt x="1" y="2183"/>
                    <a:pt x="1" y="4866"/>
                  </a:cubicBezTo>
                  <a:cubicBezTo>
                    <a:pt x="1" y="7549"/>
                    <a:pt x="2183" y="9731"/>
                    <a:pt x="4866" y="9731"/>
                  </a:cubicBezTo>
                  <a:lnTo>
                    <a:pt x="23514" y="9731"/>
                  </a:lnTo>
                  <a:cubicBezTo>
                    <a:pt x="23518" y="9731"/>
                    <a:pt x="23523" y="9731"/>
                    <a:pt x="23527" y="9731"/>
                  </a:cubicBezTo>
                  <a:cubicBezTo>
                    <a:pt x="23973" y="9731"/>
                    <a:pt x="24336" y="9369"/>
                    <a:pt x="24336" y="8920"/>
                  </a:cubicBezTo>
                  <a:cubicBezTo>
                    <a:pt x="24336" y="8472"/>
                    <a:pt x="23972" y="8109"/>
                    <a:pt x="23524" y="8109"/>
                  </a:cubicBezTo>
                  <a:cubicBezTo>
                    <a:pt x="23521" y="8109"/>
                    <a:pt x="23518" y="8109"/>
                    <a:pt x="23514" y="8109"/>
                  </a:cubicBezTo>
                  <a:lnTo>
                    <a:pt x="4866" y="8109"/>
                  </a:lnTo>
                  <a:cubicBezTo>
                    <a:pt x="3078" y="8109"/>
                    <a:pt x="1622" y="6655"/>
                    <a:pt x="1622" y="4866"/>
                  </a:cubicBezTo>
                  <a:cubicBezTo>
                    <a:pt x="1622" y="3078"/>
                    <a:pt x="3078" y="1623"/>
                    <a:pt x="4866" y="1623"/>
                  </a:cubicBezTo>
                  <a:lnTo>
                    <a:pt x="23514" y="1623"/>
                  </a:lnTo>
                  <a:cubicBezTo>
                    <a:pt x="23518" y="1623"/>
                    <a:pt x="23523" y="1623"/>
                    <a:pt x="23527" y="1623"/>
                  </a:cubicBezTo>
                  <a:cubicBezTo>
                    <a:pt x="23973" y="1623"/>
                    <a:pt x="24336" y="1261"/>
                    <a:pt x="24336" y="812"/>
                  </a:cubicBezTo>
                  <a:cubicBezTo>
                    <a:pt x="24336" y="363"/>
                    <a:pt x="23972" y="1"/>
                    <a:pt x="23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2"/>
            <p:cNvSpPr/>
            <p:nvPr/>
          </p:nvSpPr>
          <p:spPr>
            <a:xfrm>
              <a:off x="656078" y="4449447"/>
              <a:ext cx="472540" cy="128170"/>
            </a:xfrm>
            <a:custGeom>
              <a:rect b="b" l="l" r="r" t="t"/>
              <a:pathLst>
                <a:path extrusionOk="0" h="6488" w="23920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21893" y="811"/>
                  </a:lnTo>
                  <a:cubicBezTo>
                    <a:pt x="22564" y="813"/>
                    <a:pt x="23108" y="1356"/>
                    <a:pt x="23109" y="2028"/>
                  </a:cubicBezTo>
                  <a:lnTo>
                    <a:pt x="23109" y="4460"/>
                  </a:lnTo>
                  <a:cubicBezTo>
                    <a:pt x="23109" y="5131"/>
                    <a:pt x="22564" y="5676"/>
                    <a:pt x="21893" y="5678"/>
                  </a:cubicBezTo>
                  <a:lnTo>
                    <a:pt x="406" y="5678"/>
                  </a:lnTo>
                  <a:cubicBezTo>
                    <a:pt x="182" y="5678"/>
                    <a:pt x="1" y="5858"/>
                    <a:pt x="1" y="6082"/>
                  </a:cubicBezTo>
                  <a:cubicBezTo>
                    <a:pt x="1" y="6305"/>
                    <a:pt x="182" y="6487"/>
                    <a:pt x="406" y="6487"/>
                  </a:cubicBezTo>
                  <a:lnTo>
                    <a:pt x="21893" y="6487"/>
                  </a:lnTo>
                  <a:cubicBezTo>
                    <a:pt x="23012" y="6486"/>
                    <a:pt x="23918" y="5579"/>
                    <a:pt x="23920" y="4460"/>
                  </a:cubicBezTo>
                  <a:lnTo>
                    <a:pt x="23920" y="2028"/>
                  </a:lnTo>
                  <a:cubicBezTo>
                    <a:pt x="23918" y="910"/>
                    <a:pt x="23012" y="2"/>
                    <a:pt x="21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2"/>
            <p:cNvSpPr/>
            <p:nvPr/>
          </p:nvSpPr>
          <p:spPr>
            <a:xfrm>
              <a:off x="759970" y="433731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2"/>
            <p:cNvSpPr/>
            <p:nvPr/>
          </p:nvSpPr>
          <p:spPr>
            <a:xfrm>
              <a:off x="759970" y="4369361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2"/>
            <p:cNvSpPr/>
            <p:nvPr/>
          </p:nvSpPr>
          <p:spPr>
            <a:xfrm>
              <a:off x="759970" y="4401423"/>
              <a:ext cx="376471" cy="16002"/>
            </a:xfrm>
            <a:custGeom>
              <a:rect b="b" l="l" r="r" t="t"/>
              <a:pathLst>
                <a:path extrusionOk="0" h="810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8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2"/>
            <p:cNvSpPr/>
            <p:nvPr/>
          </p:nvSpPr>
          <p:spPr>
            <a:xfrm>
              <a:off x="671882" y="4481510"/>
              <a:ext cx="424476" cy="16002"/>
            </a:xfrm>
            <a:custGeom>
              <a:rect b="b" l="l" r="r" t="t"/>
              <a:pathLst>
                <a:path extrusionOk="0" h="810" w="21487">
                  <a:moveTo>
                    <a:pt x="0" y="1"/>
                  </a:moveTo>
                  <a:lnTo>
                    <a:pt x="0" y="810"/>
                  </a:lnTo>
                  <a:lnTo>
                    <a:pt x="21081" y="810"/>
                  </a:lnTo>
                  <a:cubicBezTo>
                    <a:pt x="21305" y="810"/>
                    <a:pt x="21487" y="628"/>
                    <a:pt x="21487" y="405"/>
                  </a:cubicBezTo>
                  <a:cubicBezTo>
                    <a:pt x="21487" y="181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2"/>
            <p:cNvSpPr/>
            <p:nvPr/>
          </p:nvSpPr>
          <p:spPr>
            <a:xfrm>
              <a:off x="671882" y="4513513"/>
              <a:ext cx="424476" cy="16041"/>
            </a:xfrm>
            <a:custGeom>
              <a:rect b="b" l="l" r="r" t="t"/>
              <a:pathLst>
                <a:path extrusionOk="0" h="812" w="21487">
                  <a:moveTo>
                    <a:pt x="0" y="1"/>
                  </a:moveTo>
                  <a:lnTo>
                    <a:pt x="0" y="812"/>
                  </a:lnTo>
                  <a:lnTo>
                    <a:pt x="21081" y="812"/>
                  </a:lnTo>
                  <a:cubicBezTo>
                    <a:pt x="21305" y="812"/>
                    <a:pt x="21487" y="630"/>
                    <a:pt x="21487" y="406"/>
                  </a:cubicBezTo>
                  <a:cubicBezTo>
                    <a:pt x="21487" y="182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2"/>
            <p:cNvSpPr/>
            <p:nvPr/>
          </p:nvSpPr>
          <p:spPr>
            <a:xfrm>
              <a:off x="671882" y="4545555"/>
              <a:ext cx="424476" cy="16061"/>
            </a:xfrm>
            <a:custGeom>
              <a:rect b="b" l="l" r="r" t="t"/>
              <a:pathLst>
                <a:path extrusionOk="0" h="813" w="21487">
                  <a:moveTo>
                    <a:pt x="0" y="0"/>
                  </a:moveTo>
                  <a:lnTo>
                    <a:pt x="0" y="813"/>
                  </a:lnTo>
                  <a:lnTo>
                    <a:pt x="21081" y="813"/>
                  </a:lnTo>
                  <a:cubicBezTo>
                    <a:pt x="21305" y="813"/>
                    <a:pt x="21487" y="631"/>
                    <a:pt x="21487" y="406"/>
                  </a:cubicBezTo>
                  <a:cubicBezTo>
                    <a:pt x="21487" y="182"/>
                    <a:pt x="21305" y="0"/>
                    <a:pt x="210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2"/>
            <p:cNvSpPr/>
            <p:nvPr/>
          </p:nvSpPr>
          <p:spPr>
            <a:xfrm>
              <a:off x="712143" y="4289274"/>
              <a:ext cx="448300" cy="160193"/>
            </a:xfrm>
            <a:custGeom>
              <a:rect b="b" l="l" r="r" t="t"/>
              <a:pathLst>
                <a:path extrusionOk="0" h="8109" w="22693">
                  <a:moveTo>
                    <a:pt x="2433" y="0"/>
                  </a:moveTo>
                  <a:cubicBezTo>
                    <a:pt x="1092" y="0"/>
                    <a:pt x="1" y="1093"/>
                    <a:pt x="1" y="2433"/>
                  </a:cubicBezTo>
                  <a:lnTo>
                    <a:pt x="1" y="5678"/>
                  </a:lnTo>
                  <a:cubicBezTo>
                    <a:pt x="1" y="7018"/>
                    <a:pt x="1092" y="8109"/>
                    <a:pt x="2433" y="8109"/>
                  </a:cubicBezTo>
                  <a:lnTo>
                    <a:pt x="21893" y="8109"/>
                  </a:lnTo>
                  <a:cubicBezTo>
                    <a:pt x="22336" y="8103"/>
                    <a:pt x="22692" y="7741"/>
                    <a:pt x="22692" y="7298"/>
                  </a:cubicBezTo>
                  <a:cubicBezTo>
                    <a:pt x="22692" y="6854"/>
                    <a:pt x="22336" y="6494"/>
                    <a:pt x="21893" y="6487"/>
                  </a:cubicBezTo>
                  <a:lnTo>
                    <a:pt x="2433" y="6487"/>
                  </a:lnTo>
                  <a:cubicBezTo>
                    <a:pt x="1985" y="6487"/>
                    <a:pt x="1622" y="6124"/>
                    <a:pt x="1622" y="5678"/>
                  </a:cubicBezTo>
                  <a:lnTo>
                    <a:pt x="1622" y="2433"/>
                  </a:lnTo>
                  <a:cubicBezTo>
                    <a:pt x="1622" y="1985"/>
                    <a:pt x="1985" y="1623"/>
                    <a:pt x="2433" y="1623"/>
                  </a:cubicBezTo>
                  <a:lnTo>
                    <a:pt x="21893" y="1623"/>
                  </a:lnTo>
                  <a:cubicBezTo>
                    <a:pt x="22336" y="1616"/>
                    <a:pt x="22692" y="1255"/>
                    <a:pt x="22692" y="811"/>
                  </a:cubicBezTo>
                  <a:cubicBezTo>
                    <a:pt x="22692" y="369"/>
                    <a:pt x="22336" y="7"/>
                    <a:pt x="21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2"/>
            <p:cNvSpPr/>
            <p:nvPr/>
          </p:nvSpPr>
          <p:spPr>
            <a:xfrm>
              <a:off x="759970" y="4721770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9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2"/>
            <p:cNvSpPr/>
            <p:nvPr/>
          </p:nvSpPr>
          <p:spPr>
            <a:xfrm>
              <a:off x="759970" y="468970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2"/>
            <p:cNvSpPr/>
            <p:nvPr/>
          </p:nvSpPr>
          <p:spPr>
            <a:xfrm>
              <a:off x="759970" y="4657685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29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2"/>
            <p:cNvSpPr/>
            <p:nvPr/>
          </p:nvSpPr>
          <p:spPr>
            <a:xfrm>
              <a:off x="759970" y="4625642"/>
              <a:ext cx="376471" cy="16061"/>
            </a:xfrm>
            <a:custGeom>
              <a:rect b="b" l="l" r="r" t="t"/>
              <a:pathLst>
                <a:path extrusionOk="0" h="813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1"/>
                    <a:pt x="182" y="813"/>
                    <a:pt x="406" y="813"/>
                  </a:cubicBezTo>
                  <a:lnTo>
                    <a:pt x="19056" y="813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32"/>
          <p:cNvGrpSpPr/>
          <p:nvPr/>
        </p:nvGrpSpPr>
        <p:grpSpPr>
          <a:xfrm>
            <a:off x="5509021" y="2396906"/>
            <a:ext cx="438797" cy="522443"/>
            <a:chOff x="656078" y="4289274"/>
            <a:chExt cx="504365" cy="480540"/>
          </a:xfrm>
        </p:grpSpPr>
        <p:sp>
          <p:nvSpPr>
            <p:cNvPr id="1049" name="Google Shape;1049;p32"/>
            <p:cNvSpPr/>
            <p:nvPr/>
          </p:nvSpPr>
          <p:spPr>
            <a:xfrm>
              <a:off x="687923" y="4593600"/>
              <a:ext cx="448518" cy="160193"/>
            </a:xfrm>
            <a:custGeom>
              <a:rect b="b" l="l" r="r" t="t"/>
              <a:pathLst>
                <a:path extrusionOk="0" h="8109" w="22704">
                  <a:moveTo>
                    <a:pt x="3700" y="1"/>
                  </a:moveTo>
                  <a:cubicBezTo>
                    <a:pt x="1656" y="1"/>
                    <a:pt x="1" y="1658"/>
                    <a:pt x="1" y="3702"/>
                  </a:cubicBezTo>
                  <a:lnTo>
                    <a:pt x="1" y="4410"/>
                  </a:lnTo>
                  <a:cubicBezTo>
                    <a:pt x="1" y="6454"/>
                    <a:pt x="1656" y="8109"/>
                    <a:pt x="3700" y="8109"/>
                  </a:cubicBezTo>
                  <a:lnTo>
                    <a:pt x="22703" y="8109"/>
                  </a:lnTo>
                  <a:lnTo>
                    <a:pt x="22703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2"/>
            <p:cNvSpPr/>
            <p:nvPr/>
          </p:nvSpPr>
          <p:spPr>
            <a:xfrm>
              <a:off x="703905" y="4609621"/>
              <a:ext cx="40083" cy="128170"/>
            </a:xfrm>
            <a:custGeom>
              <a:rect b="b" l="l" r="r" t="t"/>
              <a:pathLst>
                <a:path extrusionOk="0" h="6488" w="2029">
                  <a:moveTo>
                    <a:pt x="1" y="1"/>
                  </a:moveTo>
                  <a:lnTo>
                    <a:pt x="1" y="6487"/>
                  </a:lnTo>
                  <a:lnTo>
                    <a:pt x="2028" y="6487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2"/>
            <p:cNvSpPr/>
            <p:nvPr/>
          </p:nvSpPr>
          <p:spPr>
            <a:xfrm>
              <a:off x="671882" y="4457448"/>
              <a:ext cx="448518" cy="112149"/>
            </a:xfrm>
            <a:custGeom>
              <a:rect b="b" l="l" r="r" t="t"/>
              <a:pathLst>
                <a:path extrusionOk="0" h="5677" w="22704">
                  <a:moveTo>
                    <a:pt x="0" y="1"/>
                  </a:moveTo>
                  <a:lnTo>
                    <a:pt x="0" y="5677"/>
                  </a:lnTo>
                  <a:lnTo>
                    <a:pt x="21588" y="5677"/>
                  </a:lnTo>
                  <a:cubicBezTo>
                    <a:pt x="22205" y="5677"/>
                    <a:pt x="22703" y="5178"/>
                    <a:pt x="22703" y="4562"/>
                  </a:cubicBezTo>
                  <a:lnTo>
                    <a:pt x="22703" y="1116"/>
                  </a:lnTo>
                  <a:cubicBezTo>
                    <a:pt x="22703" y="501"/>
                    <a:pt x="22205" y="1"/>
                    <a:pt x="21588" y="1"/>
                  </a:cubicBez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2"/>
            <p:cNvSpPr/>
            <p:nvPr/>
          </p:nvSpPr>
          <p:spPr>
            <a:xfrm>
              <a:off x="727947" y="4313296"/>
              <a:ext cx="408454" cy="120150"/>
            </a:xfrm>
            <a:custGeom>
              <a:rect b="b" l="l" r="r" t="t"/>
              <a:pathLst>
                <a:path extrusionOk="0" h="6082" w="20676">
                  <a:moveTo>
                    <a:pt x="0" y="1"/>
                  </a:moveTo>
                  <a:lnTo>
                    <a:pt x="0" y="6082"/>
                  </a:lnTo>
                  <a:lnTo>
                    <a:pt x="20676" y="6082"/>
                  </a:lnTo>
                  <a:lnTo>
                    <a:pt x="20676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2"/>
            <p:cNvSpPr/>
            <p:nvPr/>
          </p:nvSpPr>
          <p:spPr>
            <a:xfrm>
              <a:off x="672099" y="4577578"/>
              <a:ext cx="480777" cy="192236"/>
            </a:xfrm>
            <a:custGeom>
              <a:rect b="b" l="l" r="r" t="t"/>
              <a:pathLst>
                <a:path extrusionOk="0" h="9731" w="24337">
                  <a:moveTo>
                    <a:pt x="23524" y="1"/>
                  </a:moveTo>
                  <a:cubicBezTo>
                    <a:pt x="23521" y="1"/>
                    <a:pt x="23518" y="1"/>
                    <a:pt x="23514" y="1"/>
                  </a:cubicBezTo>
                  <a:lnTo>
                    <a:pt x="4866" y="1"/>
                  </a:lnTo>
                  <a:cubicBezTo>
                    <a:pt x="2183" y="1"/>
                    <a:pt x="1" y="2183"/>
                    <a:pt x="1" y="4866"/>
                  </a:cubicBezTo>
                  <a:cubicBezTo>
                    <a:pt x="1" y="7549"/>
                    <a:pt x="2183" y="9731"/>
                    <a:pt x="4866" y="9731"/>
                  </a:cubicBezTo>
                  <a:lnTo>
                    <a:pt x="23514" y="9731"/>
                  </a:lnTo>
                  <a:cubicBezTo>
                    <a:pt x="23518" y="9731"/>
                    <a:pt x="23523" y="9731"/>
                    <a:pt x="23527" y="9731"/>
                  </a:cubicBezTo>
                  <a:cubicBezTo>
                    <a:pt x="23973" y="9731"/>
                    <a:pt x="24336" y="9369"/>
                    <a:pt x="24336" y="8920"/>
                  </a:cubicBezTo>
                  <a:cubicBezTo>
                    <a:pt x="24336" y="8472"/>
                    <a:pt x="23972" y="8109"/>
                    <a:pt x="23524" y="8109"/>
                  </a:cubicBezTo>
                  <a:cubicBezTo>
                    <a:pt x="23521" y="8109"/>
                    <a:pt x="23518" y="8109"/>
                    <a:pt x="23514" y="8109"/>
                  </a:cubicBezTo>
                  <a:lnTo>
                    <a:pt x="4866" y="8109"/>
                  </a:lnTo>
                  <a:cubicBezTo>
                    <a:pt x="3078" y="8109"/>
                    <a:pt x="1622" y="6655"/>
                    <a:pt x="1622" y="4866"/>
                  </a:cubicBezTo>
                  <a:cubicBezTo>
                    <a:pt x="1622" y="3078"/>
                    <a:pt x="3078" y="1623"/>
                    <a:pt x="4866" y="1623"/>
                  </a:cubicBezTo>
                  <a:lnTo>
                    <a:pt x="23514" y="1623"/>
                  </a:lnTo>
                  <a:cubicBezTo>
                    <a:pt x="23518" y="1623"/>
                    <a:pt x="23523" y="1623"/>
                    <a:pt x="23527" y="1623"/>
                  </a:cubicBezTo>
                  <a:cubicBezTo>
                    <a:pt x="23973" y="1623"/>
                    <a:pt x="24336" y="1261"/>
                    <a:pt x="24336" y="812"/>
                  </a:cubicBezTo>
                  <a:cubicBezTo>
                    <a:pt x="24336" y="363"/>
                    <a:pt x="23972" y="1"/>
                    <a:pt x="23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2"/>
            <p:cNvSpPr/>
            <p:nvPr/>
          </p:nvSpPr>
          <p:spPr>
            <a:xfrm>
              <a:off x="656078" y="4449447"/>
              <a:ext cx="472540" cy="128170"/>
            </a:xfrm>
            <a:custGeom>
              <a:rect b="b" l="l" r="r" t="t"/>
              <a:pathLst>
                <a:path extrusionOk="0" h="6488" w="23920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21893" y="811"/>
                  </a:lnTo>
                  <a:cubicBezTo>
                    <a:pt x="22564" y="813"/>
                    <a:pt x="23108" y="1356"/>
                    <a:pt x="23109" y="2028"/>
                  </a:cubicBezTo>
                  <a:lnTo>
                    <a:pt x="23109" y="4460"/>
                  </a:lnTo>
                  <a:cubicBezTo>
                    <a:pt x="23109" y="5131"/>
                    <a:pt x="22564" y="5676"/>
                    <a:pt x="21893" y="5678"/>
                  </a:cubicBezTo>
                  <a:lnTo>
                    <a:pt x="406" y="5678"/>
                  </a:lnTo>
                  <a:cubicBezTo>
                    <a:pt x="182" y="5678"/>
                    <a:pt x="1" y="5858"/>
                    <a:pt x="1" y="6082"/>
                  </a:cubicBezTo>
                  <a:cubicBezTo>
                    <a:pt x="1" y="6305"/>
                    <a:pt x="182" y="6487"/>
                    <a:pt x="406" y="6487"/>
                  </a:cubicBezTo>
                  <a:lnTo>
                    <a:pt x="21893" y="6487"/>
                  </a:lnTo>
                  <a:cubicBezTo>
                    <a:pt x="23012" y="6486"/>
                    <a:pt x="23918" y="5579"/>
                    <a:pt x="23920" y="4460"/>
                  </a:cubicBezTo>
                  <a:lnTo>
                    <a:pt x="23920" y="2028"/>
                  </a:lnTo>
                  <a:cubicBezTo>
                    <a:pt x="23918" y="910"/>
                    <a:pt x="23012" y="2"/>
                    <a:pt x="21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2"/>
            <p:cNvSpPr/>
            <p:nvPr/>
          </p:nvSpPr>
          <p:spPr>
            <a:xfrm>
              <a:off x="759970" y="433731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2"/>
            <p:cNvSpPr/>
            <p:nvPr/>
          </p:nvSpPr>
          <p:spPr>
            <a:xfrm>
              <a:off x="759970" y="4369361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2"/>
            <p:cNvSpPr/>
            <p:nvPr/>
          </p:nvSpPr>
          <p:spPr>
            <a:xfrm>
              <a:off x="759970" y="4401423"/>
              <a:ext cx="376471" cy="16002"/>
            </a:xfrm>
            <a:custGeom>
              <a:rect b="b" l="l" r="r" t="t"/>
              <a:pathLst>
                <a:path extrusionOk="0" h="810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8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2"/>
            <p:cNvSpPr/>
            <p:nvPr/>
          </p:nvSpPr>
          <p:spPr>
            <a:xfrm>
              <a:off x="671882" y="4481510"/>
              <a:ext cx="424476" cy="16002"/>
            </a:xfrm>
            <a:custGeom>
              <a:rect b="b" l="l" r="r" t="t"/>
              <a:pathLst>
                <a:path extrusionOk="0" h="810" w="21487">
                  <a:moveTo>
                    <a:pt x="0" y="1"/>
                  </a:moveTo>
                  <a:lnTo>
                    <a:pt x="0" y="810"/>
                  </a:lnTo>
                  <a:lnTo>
                    <a:pt x="21081" y="810"/>
                  </a:lnTo>
                  <a:cubicBezTo>
                    <a:pt x="21305" y="810"/>
                    <a:pt x="21487" y="628"/>
                    <a:pt x="21487" y="405"/>
                  </a:cubicBezTo>
                  <a:cubicBezTo>
                    <a:pt x="21487" y="181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2"/>
            <p:cNvSpPr/>
            <p:nvPr/>
          </p:nvSpPr>
          <p:spPr>
            <a:xfrm>
              <a:off x="671882" y="4513513"/>
              <a:ext cx="424476" cy="16041"/>
            </a:xfrm>
            <a:custGeom>
              <a:rect b="b" l="l" r="r" t="t"/>
              <a:pathLst>
                <a:path extrusionOk="0" h="812" w="21487">
                  <a:moveTo>
                    <a:pt x="0" y="1"/>
                  </a:moveTo>
                  <a:lnTo>
                    <a:pt x="0" y="812"/>
                  </a:lnTo>
                  <a:lnTo>
                    <a:pt x="21081" y="812"/>
                  </a:lnTo>
                  <a:cubicBezTo>
                    <a:pt x="21305" y="812"/>
                    <a:pt x="21487" y="630"/>
                    <a:pt x="21487" y="406"/>
                  </a:cubicBezTo>
                  <a:cubicBezTo>
                    <a:pt x="21487" y="182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2"/>
            <p:cNvSpPr/>
            <p:nvPr/>
          </p:nvSpPr>
          <p:spPr>
            <a:xfrm>
              <a:off x="671882" y="4545555"/>
              <a:ext cx="424476" cy="16061"/>
            </a:xfrm>
            <a:custGeom>
              <a:rect b="b" l="l" r="r" t="t"/>
              <a:pathLst>
                <a:path extrusionOk="0" h="813" w="21487">
                  <a:moveTo>
                    <a:pt x="0" y="0"/>
                  </a:moveTo>
                  <a:lnTo>
                    <a:pt x="0" y="813"/>
                  </a:lnTo>
                  <a:lnTo>
                    <a:pt x="21081" y="813"/>
                  </a:lnTo>
                  <a:cubicBezTo>
                    <a:pt x="21305" y="813"/>
                    <a:pt x="21487" y="631"/>
                    <a:pt x="21487" y="406"/>
                  </a:cubicBezTo>
                  <a:cubicBezTo>
                    <a:pt x="21487" y="182"/>
                    <a:pt x="21305" y="0"/>
                    <a:pt x="210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2"/>
            <p:cNvSpPr/>
            <p:nvPr/>
          </p:nvSpPr>
          <p:spPr>
            <a:xfrm>
              <a:off x="712143" y="4289274"/>
              <a:ext cx="448300" cy="160193"/>
            </a:xfrm>
            <a:custGeom>
              <a:rect b="b" l="l" r="r" t="t"/>
              <a:pathLst>
                <a:path extrusionOk="0" h="8109" w="22693">
                  <a:moveTo>
                    <a:pt x="2433" y="0"/>
                  </a:moveTo>
                  <a:cubicBezTo>
                    <a:pt x="1092" y="0"/>
                    <a:pt x="1" y="1093"/>
                    <a:pt x="1" y="2433"/>
                  </a:cubicBezTo>
                  <a:lnTo>
                    <a:pt x="1" y="5678"/>
                  </a:lnTo>
                  <a:cubicBezTo>
                    <a:pt x="1" y="7018"/>
                    <a:pt x="1092" y="8109"/>
                    <a:pt x="2433" y="8109"/>
                  </a:cubicBezTo>
                  <a:lnTo>
                    <a:pt x="21893" y="8109"/>
                  </a:lnTo>
                  <a:cubicBezTo>
                    <a:pt x="22336" y="8103"/>
                    <a:pt x="22692" y="7741"/>
                    <a:pt x="22692" y="7298"/>
                  </a:cubicBezTo>
                  <a:cubicBezTo>
                    <a:pt x="22692" y="6854"/>
                    <a:pt x="22336" y="6494"/>
                    <a:pt x="21893" y="6487"/>
                  </a:cubicBezTo>
                  <a:lnTo>
                    <a:pt x="2433" y="6487"/>
                  </a:lnTo>
                  <a:cubicBezTo>
                    <a:pt x="1985" y="6487"/>
                    <a:pt x="1622" y="6124"/>
                    <a:pt x="1622" y="5678"/>
                  </a:cubicBezTo>
                  <a:lnTo>
                    <a:pt x="1622" y="2433"/>
                  </a:lnTo>
                  <a:cubicBezTo>
                    <a:pt x="1622" y="1985"/>
                    <a:pt x="1985" y="1623"/>
                    <a:pt x="2433" y="1623"/>
                  </a:cubicBezTo>
                  <a:lnTo>
                    <a:pt x="21893" y="1623"/>
                  </a:lnTo>
                  <a:cubicBezTo>
                    <a:pt x="22336" y="1616"/>
                    <a:pt x="22692" y="1255"/>
                    <a:pt x="22692" y="811"/>
                  </a:cubicBezTo>
                  <a:cubicBezTo>
                    <a:pt x="22692" y="369"/>
                    <a:pt x="22336" y="7"/>
                    <a:pt x="21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2"/>
            <p:cNvSpPr/>
            <p:nvPr/>
          </p:nvSpPr>
          <p:spPr>
            <a:xfrm>
              <a:off x="759970" y="4721770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9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2"/>
            <p:cNvSpPr/>
            <p:nvPr/>
          </p:nvSpPr>
          <p:spPr>
            <a:xfrm>
              <a:off x="759970" y="468970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2"/>
            <p:cNvSpPr/>
            <p:nvPr/>
          </p:nvSpPr>
          <p:spPr>
            <a:xfrm>
              <a:off x="759970" y="4657685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29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2"/>
            <p:cNvSpPr/>
            <p:nvPr/>
          </p:nvSpPr>
          <p:spPr>
            <a:xfrm>
              <a:off x="759970" y="4625642"/>
              <a:ext cx="376471" cy="16061"/>
            </a:xfrm>
            <a:custGeom>
              <a:rect b="b" l="l" r="r" t="t"/>
              <a:pathLst>
                <a:path extrusionOk="0" h="813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1"/>
                    <a:pt x="182" y="813"/>
                    <a:pt x="406" y="813"/>
                  </a:cubicBezTo>
                  <a:lnTo>
                    <a:pt x="19056" y="813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" name="Google Shape;1066;p32"/>
          <p:cNvGrpSpPr/>
          <p:nvPr/>
        </p:nvGrpSpPr>
        <p:grpSpPr>
          <a:xfrm>
            <a:off x="5991246" y="2396906"/>
            <a:ext cx="438797" cy="522443"/>
            <a:chOff x="656078" y="4289274"/>
            <a:chExt cx="504365" cy="480540"/>
          </a:xfrm>
        </p:grpSpPr>
        <p:sp>
          <p:nvSpPr>
            <p:cNvPr id="1067" name="Google Shape;1067;p32"/>
            <p:cNvSpPr/>
            <p:nvPr/>
          </p:nvSpPr>
          <p:spPr>
            <a:xfrm>
              <a:off x="687923" y="4593600"/>
              <a:ext cx="448518" cy="160193"/>
            </a:xfrm>
            <a:custGeom>
              <a:rect b="b" l="l" r="r" t="t"/>
              <a:pathLst>
                <a:path extrusionOk="0" h="8109" w="22704">
                  <a:moveTo>
                    <a:pt x="3700" y="1"/>
                  </a:moveTo>
                  <a:cubicBezTo>
                    <a:pt x="1656" y="1"/>
                    <a:pt x="1" y="1658"/>
                    <a:pt x="1" y="3702"/>
                  </a:cubicBezTo>
                  <a:lnTo>
                    <a:pt x="1" y="4410"/>
                  </a:lnTo>
                  <a:cubicBezTo>
                    <a:pt x="1" y="6454"/>
                    <a:pt x="1656" y="8109"/>
                    <a:pt x="3700" y="8109"/>
                  </a:cubicBezTo>
                  <a:lnTo>
                    <a:pt x="22703" y="8109"/>
                  </a:lnTo>
                  <a:lnTo>
                    <a:pt x="22703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2"/>
            <p:cNvSpPr/>
            <p:nvPr/>
          </p:nvSpPr>
          <p:spPr>
            <a:xfrm>
              <a:off x="703905" y="4609621"/>
              <a:ext cx="40083" cy="128170"/>
            </a:xfrm>
            <a:custGeom>
              <a:rect b="b" l="l" r="r" t="t"/>
              <a:pathLst>
                <a:path extrusionOk="0" h="6488" w="2029">
                  <a:moveTo>
                    <a:pt x="1" y="1"/>
                  </a:moveTo>
                  <a:lnTo>
                    <a:pt x="1" y="6487"/>
                  </a:lnTo>
                  <a:lnTo>
                    <a:pt x="2028" y="6487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2"/>
            <p:cNvSpPr/>
            <p:nvPr/>
          </p:nvSpPr>
          <p:spPr>
            <a:xfrm>
              <a:off x="671882" y="4457448"/>
              <a:ext cx="448518" cy="112149"/>
            </a:xfrm>
            <a:custGeom>
              <a:rect b="b" l="l" r="r" t="t"/>
              <a:pathLst>
                <a:path extrusionOk="0" h="5677" w="22704">
                  <a:moveTo>
                    <a:pt x="0" y="1"/>
                  </a:moveTo>
                  <a:lnTo>
                    <a:pt x="0" y="5677"/>
                  </a:lnTo>
                  <a:lnTo>
                    <a:pt x="21588" y="5677"/>
                  </a:lnTo>
                  <a:cubicBezTo>
                    <a:pt x="22205" y="5677"/>
                    <a:pt x="22703" y="5178"/>
                    <a:pt x="22703" y="4562"/>
                  </a:cubicBezTo>
                  <a:lnTo>
                    <a:pt x="22703" y="1116"/>
                  </a:lnTo>
                  <a:cubicBezTo>
                    <a:pt x="22703" y="501"/>
                    <a:pt x="22205" y="1"/>
                    <a:pt x="21588" y="1"/>
                  </a:cubicBez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2"/>
            <p:cNvSpPr/>
            <p:nvPr/>
          </p:nvSpPr>
          <p:spPr>
            <a:xfrm>
              <a:off x="727947" y="4313296"/>
              <a:ext cx="408454" cy="120150"/>
            </a:xfrm>
            <a:custGeom>
              <a:rect b="b" l="l" r="r" t="t"/>
              <a:pathLst>
                <a:path extrusionOk="0" h="6082" w="20676">
                  <a:moveTo>
                    <a:pt x="0" y="1"/>
                  </a:moveTo>
                  <a:lnTo>
                    <a:pt x="0" y="6082"/>
                  </a:lnTo>
                  <a:lnTo>
                    <a:pt x="20676" y="6082"/>
                  </a:lnTo>
                  <a:lnTo>
                    <a:pt x="20676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2"/>
            <p:cNvSpPr/>
            <p:nvPr/>
          </p:nvSpPr>
          <p:spPr>
            <a:xfrm>
              <a:off x="672099" y="4577578"/>
              <a:ext cx="480777" cy="192236"/>
            </a:xfrm>
            <a:custGeom>
              <a:rect b="b" l="l" r="r" t="t"/>
              <a:pathLst>
                <a:path extrusionOk="0" h="9731" w="24337">
                  <a:moveTo>
                    <a:pt x="23524" y="1"/>
                  </a:moveTo>
                  <a:cubicBezTo>
                    <a:pt x="23521" y="1"/>
                    <a:pt x="23518" y="1"/>
                    <a:pt x="23514" y="1"/>
                  </a:cubicBezTo>
                  <a:lnTo>
                    <a:pt x="4866" y="1"/>
                  </a:lnTo>
                  <a:cubicBezTo>
                    <a:pt x="2183" y="1"/>
                    <a:pt x="1" y="2183"/>
                    <a:pt x="1" y="4866"/>
                  </a:cubicBezTo>
                  <a:cubicBezTo>
                    <a:pt x="1" y="7549"/>
                    <a:pt x="2183" y="9731"/>
                    <a:pt x="4866" y="9731"/>
                  </a:cubicBezTo>
                  <a:lnTo>
                    <a:pt x="23514" y="9731"/>
                  </a:lnTo>
                  <a:cubicBezTo>
                    <a:pt x="23518" y="9731"/>
                    <a:pt x="23523" y="9731"/>
                    <a:pt x="23527" y="9731"/>
                  </a:cubicBezTo>
                  <a:cubicBezTo>
                    <a:pt x="23973" y="9731"/>
                    <a:pt x="24336" y="9369"/>
                    <a:pt x="24336" y="8920"/>
                  </a:cubicBezTo>
                  <a:cubicBezTo>
                    <a:pt x="24336" y="8472"/>
                    <a:pt x="23972" y="8109"/>
                    <a:pt x="23524" y="8109"/>
                  </a:cubicBezTo>
                  <a:cubicBezTo>
                    <a:pt x="23521" y="8109"/>
                    <a:pt x="23518" y="8109"/>
                    <a:pt x="23514" y="8109"/>
                  </a:cubicBezTo>
                  <a:lnTo>
                    <a:pt x="4866" y="8109"/>
                  </a:lnTo>
                  <a:cubicBezTo>
                    <a:pt x="3078" y="8109"/>
                    <a:pt x="1622" y="6655"/>
                    <a:pt x="1622" y="4866"/>
                  </a:cubicBezTo>
                  <a:cubicBezTo>
                    <a:pt x="1622" y="3078"/>
                    <a:pt x="3078" y="1623"/>
                    <a:pt x="4866" y="1623"/>
                  </a:cubicBezTo>
                  <a:lnTo>
                    <a:pt x="23514" y="1623"/>
                  </a:lnTo>
                  <a:cubicBezTo>
                    <a:pt x="23518" y="1623"/>
                    <a:pt x="23523" y="1623"/>
                    <a:pt x="23527" y="1623"/>
                  </a:cubicBezTo>
                  <a:cubicBezTo>
                    <a:pt x="23973" y="1623"/>
                    <a:pt x="24336" y="1261"/>
                    <a:pt x="24336" y="812"/>
                  </a:cubicBezTo>
                  <a:cubicBezTo>
                    <a:pt x="24336" y="363"/>
                    <a:pt x="23972" y="1"/>
                    <a:pt x="23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2"/>
            <p:cNvSpPr/>
            <p:nvPr/>
          </p:nvSpPr>
          <p:spPr>
            <a:xfrm>
              <a:off x="656078" y="4449447"/>
              <a:ext cx="472540" cy="128170"/>
            </a:xfrm>
            <a:custGeom>
              <a:rect b="b" l="l" r="r" t="t"/>
              <a:pathLst>
                <a:path extrusionOk="0" h="6488" w="23920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21893" y="811"/>
                  </a:lnTo>
                  <a:cubicBezTo>
                    <a:pt x="22564" y="813"/>
                    <a:pt x="23108" y="1356"/>
                    <a:pt x="23109" y="2028"/>
                  </a:cubicBezTo>
                  <a:lnTo>
                    <a:pt x="23109" y="4460"/>
                  </a:lnTo>
                  <a:cubicBezTo>
                    <a:pt x="23109" y="5131"/>
                    <a:pt x="22564" y="5676"/>
                    <a:pt x="21893" y="5678"/>
                  </a:cubicBezTo>
                  <a:lnTo>
                    <a:pt x="406" y="5678"/>
                  </a:lnTo>
                  <a:cubicBezTo>
                    <a:pt x="182" y="5678"/>
                    <a:pt x="1" y="5858"/>
                    <a:pt x="1" y="6082"/>
                  </a:cubicBezTo>
                  <a:cubicBezTo>
                    <a:pt x="1" y="6305"/>
                    <a:pt x="182" y="6487"/>
                    <a:pt x="406" y="6487"/>
                  </a:cubicBezTo>
                  <a:lnTo>
                    <a:pt x="21893" y="6487"/>
                  </a:lnTo>
                  <a:cubicBezTo>
                    <a:pt x="23012" y="6486"/>
                    <a:pt x="23918" y="5579"/>
                    <a:pt x="23920" y="4460"/>
                  </a:cubicBezTo>
                  <a:lnTo>
                    <a:pt x="23920" y="2028"/>
                  </a:lnTo>
                  <a:cubicBezTo>
                    <a:pt x="23918" y="910"/>
                    <a:pt x="23012" y="2"/>
                    <a:pt x="21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2"/>
            <p:cNvSpPr/>
            <p:nvPr/>
          </p:nvSpPr>
          <p:spPr>
            <a:xfrm>
              <a:off x="759970" y="433731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2"/>
            <p:cNvSpPr/>
            <p:nvPr/>
          </p:nvSpPr>
          <p:spPr>
            <a:xfrm>
              <a:off x="759970" y="4369361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2"/>
            <p:cNvSpPr/>
            <p:nvPr/>
          </p:nvSpPr>
          <p:spPr>
            <a:xfrm>
              <a:off x="759970" y="4401423"/>
              <a:ext cx="376471" cy="16002"/>
            </a:xfrm>
            <a:custGeom>
              <a:rect b="b" l="l" r="r" t="t"/>
              <a:pathLst>
                <a:path extrusionOk="0" h="810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8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2"/>
            <p:cNvSpPr/>
            <p:nvPr/>
          </p:nvSpPr>
          <p:spPr>
            <a:xfrm>
              <a:off x="671882" y="4481510"/>
              <a:ext cx="424476" cy="16002"/>
            </a:xfrm>
            <a:custGeom>
              <a:rect b="b" l="l" r="r" t="t"/>
              <a:pathLst>
                <a:path extrusionOk="0" h="810" w="21487">
                  <a:moveTo>
                    <a:pt x="0" y="1"/>
                  </a:moveTo>
                  <a:lnTo>
                    <a:pt x="0" y="810"/>
                  </a:lnTo>
                  <a:lnTo>
                    <a:pt x="21081" y="810"/>
                  </a:lnTo>
                  <a:cubicBezTo>
                    <a:pt x="21305" y="810"/>
                    <a:pt x="21487" y="628"/>
                    <a:pt x="21487" y="405"/>
                  </a:cubicBezTo>
                  <a:cubicBezTo>
                    <a:pt x="21487" y="181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2"/>
            <p:cNvSpPr/>
            <p:nvPr/>
          </p:nvSpPr>
          <p:spPr>
            <a:xfrm>
              <a:off x="671882" y="4513513"/>
              <a:ext cx="424476" cy="16041"/>
            </a:xfrm>
            <a:custGeom>
              <a:rect b="b" l="l" r="r" t="t"/>
              <a:pathLst>
                <a:path extrusionOk="0" h="812" w="21487">
                  <a:moveTo>
                    <a:pt x="0" y="1"/>
                  </a:moveTo>
                  <a:lnTo>
                    <a:pt x="0" y="812"/>
                  </a:lnTo>
                  <a:lnTo>
                    <a:pt x="21081" y="812"/>
                  </a:lnTo>
                  <a:cubicBezTo>
                    <a:pt x="21305" y="812"/>
                    <a:pt x="21487" y="630"/>
                    <a:pt x="21487" y="406"/>
                  </a:cubicBezTo>
                  <a:cubicBezTo>
                    <a:pt x="21487" y="182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2"/>
            <p:cNvSpPr/>
            <p:nvPr/>
          </p:nvSpPr>
          <p:spPr>
            <a:xfrm>
              <a:off x="671882" y="4545555"/>
              <a:ext cx="424476" cy="16061"/>
            </a:xfrm>
            <a:custGeom>
              <a:rect b="b" l="l" r="r" t="t"/>
              <a:pathLst>
                <a:path extrusionOk="0" h="813" w="21487">
                  <a:moveTo>
                    <a:pt x="0" y="0"/>
                  </a:moveTo>
                  <a:lnTo>
                    <a:pt x="0" y="813"/>
                  </a:lnTo>
                  <a:lnTo>
                    <a:pt x="21081" y="813"/>
                  </a:lnTo>
                  <a:cubicBezTo>
                    <a:pt x="21305" y="813"/>
                    <a:pt x="21487" y="631"/>
                    <a:pt x="21487" y="406"/>
                  </a:cubicBezTo>
                  <a:cubicBezTo>
                    <a:pt x="21487" y="182"/>
                    <a:pt x="21305" y="0"/>
                    <a:pt x="210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2"/>
            <p:cNvSpPr/>
            <p:nvPr/>
          </p:nvSpPr>
          <p:spPr>
            <a:xfrm>
              <a:off x="712143" y="4289274"/>
              <a:ext cx="448300" cy="160193"/>
            </a:xfrm>
            <a:custGeom>
              <a:rect b="b" l="l" r="r" t="t"/>
              <a:pathLst>
                <a:path extrusionOk="0" h="8109" w="22693">
                  <a:moveTo>
                    <a:pt x="2433" y="0"/>
                  </a:moveTo>
                  <a:cubicBezTo>
                    <a:pt x="1092" y="0"/>
                    <a:pt x="1" y="1093"/>
                    <a:pt x="1" y="2433"/>
                  </a:cubicBezTo>
                  <a:lnTo>
                    <a:pt x="1" y="5678"/>
                  </a:lnTo>
                  <a:cubicBezTo>
                    <a:pt x="1" y="7018"/>
                    <a:pt x="1092" y="8109"/>
                    <a:pt x="2433" y="8109"/>
                  </a:cubicBezTo>
                  <a:lnTo>
                    <a:pt x="21893" y="8109"/>
                  </a:lnTo>
                  <a:cubicBezTo>
                    <a:pt x="22336" y="8103"/>
                    <a:pt x="22692" y="7741"/>
                    <a:pt x="22692" y="7298"/>
                  </a:cubicBezTo>
                  <a:cubicBezTo>
                    <a:pt x="22692" y="6854"/>
                    <a:pt x="22336" y="6494"/>
                    <a:pt x="21893" y="6487"/>
                  </a:cubicBezTo>
                  <a:lnTo>
                    <a:pt x="2433" y="6487"/>
                  </a:lnTo>
                  <a:cubicBezTo>
                    <a:pt x="1985" y="6487"/>
                    <a:pt x="1622" y="6124"/>
                    <a:pt x="1622" y="5678"/>
                  </a:cubicBezTo>
                  <a:lnTo>
                    <a:pt x="1622" y="2433"/>
                  </a:lnTo>
                  <a:cubicBezTo>
                    <a:pt x="1622" y="1985"/>
                    <a:pt x="1985" y="1623"/>
                    <a:pt x="2433" y="1623"/>
                  </a:cubicBezTo>
                  <a:lnTo>
                    <a:pt x="21893" y="1623"/>
                  </a:lnTo>
                  <a:cubicBezTo>
                    <a:pt x="22336" y="1616"/>
                    <a:pt x="22692" y="1255"/>
                    <a:pt x="22692" y="811"/>
                  </a:cubicBezTo>
                  <a:cubicBezTo>
                    <a:pt x="22692" y="369"/>
                    <a:pt x="22336" y="7"/>
                    <a:pt x="21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2"/>
            <p:cNvSpPr/>
            <p:nvPr/>
          </p:nvSpPr>
          <p:spPr>
            <a:xfrm>
              <a:off x="759970" y="4721770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9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2"/>
            <p:cNvSpPr/>
            <p:nvPr/>
          </p:nvSpPr>
          <p:spPr>
            <a:xfrm>
              <a:off x="759970" y="468970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2"/>
            <p:cNvSpPr/>
            <p:nvPr/>
          </p:nvSpPr>
          <p:spPr>
            <a:xfrm>
              <a:off x="759970" y="4657685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29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2"/>
            <p:cNvSpPr/>
            <p:nvPr/>
          </p:nvSpPr>
          <p:spPr>
            <a:xfrm>
              <a:off x="759970" y="4625642"/>
              <a:ext cx="376471" cy="16061"/>
            </a:xfrm>
            <a:custGeom>
              <a:rect b="b" l="l" r="r" t="t"/>
              <a:pathLst>
                <a:path extrusionOk="0" h="813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1"/>
                    <a:pt x="182" y="813"/>
                    <a:pt x="406" y="813"/>
                  </a:cubicBezTo>
                  <a:lnTo>
                    <a:pt x="19056" y="813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" name="Google Shape;1084;p32"/>
          <p:cNvGrpSpPr/>
          <p:nvPr/>
        </p:nvGrpSpPr>
        <p:grpSpPr>
          <a:xfrm>
            <a:off x="5026796" y="1731134"/>
            <a:ext cx="438797" cy="522443"/>
            <a:chOff x="656078" y="4289274"/>
            <a:chExt cx="504365" cy="480540"/>
          </a:xfrm>
        </p:grpSpPr>
        <p:sp>
          <p:nvSpPr>
            <p:cNvPr id="1085" name="Google Shape;1085;p32"/>
            <p:cNvSpPr/>
            <p:nvPr/>
          </p:nvSpPr>
          <p:spPr>
            <a:xfrm>
              <a:off x="687923" y="4593600"/>
              <a:ext cx="448518" cy="160193"/>
            </a:xfrm>
            <a:custGeom>
              <a:rect b="b" l="l" r="r" t="t"/>
              <a:pathLst>
                <a:path extrusionOk="0" h="8109" w="22704">
                  <a:moveTo>
                    <a:pt x="3700" y="1"/>
                  </a:moveTo>
                  <a:cubicBezTo>
                    <a:pt x="1656" y="1"/>
                    <a:pt x="1" y="1658"/>
                    <a:pt x="1" y="3702"/>
                  </a:cubicBezTo>
                  <a:lnTo>
                    <a:pt x="1" y="4410"/>
                  </a:lnTo>
                  <a:cubicBezTo>
                    <a:pt x="1" y="6454"/>
                    <a:pt x="1656" y="8109"/>
                    <a:pt x="3700" y="8109"/>
                  </a:cubicBezTo>
                  <a:lnTo>
                    <a:pt x="22703" y="8109"/>
                  </a:lnTo>
                  <a:lnTo>
                    <a:pt x="22703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2"/>
            <p:cNvSpPr/>
            <p:nvPr/>
          </p:nvSpPr>
          <p:spPr>
            <a:xfrm>
              <a:off x="703905" y="4609621"/>
              <a:ext cx="40083" cy="128170"/>
            </a:xfrm>
            <a:custGeom>
              <a:rect b="b" l="l" r="r" t="t"/>
              <a:pathLst>
                <a:path extrusionOk="0" h="6488" w="2029">
                  <a:moveTo>
                    <a:pt x="1" y="1"/>
                  </a:moveTo>
                  <a:lnTo>
                    <a:pt x="1" y="6487"/>
                  </a:lnTo>
                  <a:lnTo>
                    <a:pt x="2028" y="6487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2"/>
            <p:cNvSpPr/>
            <p:nvPr/>
          </p:nvSpPr>
          <p:spPr>
            <a:xfrm>
              <a:off x="671882" y="4457448"/>
              <a:ext cx="448518" cy="112149"/>
            </a:xfrm>
            <a:custGeom>
              <a:rect b="b" l="l" r="r" t="t"/>
              <a:pathLst>
                <a:path extrusionOk="0" h="5677" w="22704">
                  <a:moveTo>
                    <a:pt x="0" y="1"/>
                  </a:moveTo>
                  <a:lnTo>
                    <a:pt x="0" y="5677"/>
                  </a:lnTo>
                  <a:lnTo>
                    <a:pt x="21588" y="5677"/>
                  </a:lnTo>
                  <a:cubicBezTo>
                    <a:pt x="22205" y="5677"/>
                    <a:pt x="22703" y="5178"/>
                    <a:pt x="22703" y="4562"/>
                  </a:cubicBezTo>
                  <a:lnTo>
                    <a:pt x="22703" y="1116"/>
                  </a:lnTo>
                  <a:cubicBezTo>
                    <a:pt x="22703" y="501"/>
                    <a:pt x="22205" y="1"/>
                    <a:pt x="21588" y="1"/>
                  </a:cubicBez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2"/>
            <p:cNvSpPr/>
            <p:nvPr/>
          </p:nvSpPr>
          <p:spPr>
            <a:xfrm>
              <a:off x="727947" y="4313296"/>
              <a:ext cx="408454" cy="120150"/>
            </a:xfrm>
            <a:custGeom>
              <a:rect b="b" l="l" r="r" t="t"/>
              <a:pathLst>
                <a:path extrusionOk="0" h="6082" w="20676">
                  <a:moveTo>
                    <a:pt x="0" y="1"/>
                  </a:moveTo>
                  <a:lnTo>
                    <a:pt x="0" y="6082"/>
                  </a:lnTo>
                  <a:lnTo>
                    <a:pt x="20676" y="6082"/>
                  </a:lnTo>
                  <a:lnTo>
                    <a:pt x="20676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672099" y="4577578"/>
              <a:ext cx="480777" cy="192236"/>
            </a:xfrm>
            <a:custGeom>
              <a:rect b="b" l="l" r="r" t="t"/>
              <a:pathLst>
                <a:path extrusionOk="0" h="9731" w="24337">
                  <a:moveTo>
                    <a:pt x="23524" y="1"/>
                  </a:moveTo>
                  <a:cubicBezTo>
                    <a:pt x="23521" y="1"/>
                    <a:pt x="23518" y="1"/>
                    <a:pt x="23514" y="1"/>
                  </a:cubicBezTo>
                  <a:lnTo>
                    <a:pt x="4866" y="1"/>
                  </a:lnTo>
                  <a:cubicBezTo>
                    <a:pt x="2183" y="1"/>
                    <a:pt x="1" y="2183"/>
                    <a:pt x="1" y="4866"/>
                  </a:cubicBezTo>
                  <a:cubicBezTo>
                    <a:pt x="1" y="7549"/>
                    <a:pt x="2183" y="9731"/>
                    <a:pt x="4866" y="9731"/>
                  </a:cubicBezTo>
                  <a:lnTo>
                    <a:pt x="23514" y="9731"/>
                  </a:lnTo>
                  <a:cubicBezTo>
                    <a:pt x="23518" y="9731"/>
                    <a:pt x="23523" y="9731"/>
                    <a:pt x="23527" y="9731"/>
                  </a:cubicBezTo>
                  <a:cubicBezTo>
                    <a:pt x="23973" y="9731"/>
                    <a:pt x="24336" y="9369"/>
                    <a:pt x="24336" y="8920"/>
                  </a:cubicBezTo>
                  <a:cubicBezTo>
                    <a:pt x="24336" y="8472"/>
                    <a:pt x="23972" y="8109"/>
                    <a:pt x="23524" y="8109"/>
                  </a:cubicBezTo>
                  <a:cubicBezTo>
                    <a:pt x="23521" y="8109"/>
                    <a:pt x="23518" y="8109"/>
                    <a:pt x="23514" y="8109"/>
                  </a:cubicBezTo>
                  <a:lnTo>
                    <a:pt x="4866" y="8109"/>
                  </a:lnTo>
                  <a:cubicBezTo>
                    <a:pt x="3078" y="8109"/>
                    <a:pt x="1622" y="6655"/>
                    <a:pt x="1622" y="4866"/>
                  </a:cubicBezTo>
                  <a:cubicBezTo>
                    <a:pt x="1622" y="3078"/>
                    <a:pt x="3078" y="1623"/>
                    <a:pt x="4866" y="1623"/>
                  </a:cubicBezTo>
                  <a:lnTo>
                    <a:pt x="23514" y="1623"/>
                  </a:lnTo>
                  <a:cubicBezTo>
                    <a:pt x="23518" y="1623"/>
                    <a:pt x="23523" y="1623"/>
                    <a:pt x="23527" y="1623"/>
                  </a:cubicBezTo>
                  <a:cubicBezTo>
                    <a:pt x="23973" y="1623"/>
                    <a:pt x="24336" y="1261"/>
                    <a:pt x="24336" y="812"/>
                  </a:cubicBezTo>
                  <a:cubicBezTo>
                    <a:pt x="24336" y="363"/>
                    <a:pt x="23972" y="1"/>
                    <a:pt x="23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656078" y="4449447"/>
              <a:ext cx="472540" cy="128170"/>
            </a:xfrm>
            <a:custGeom>
              <a:rect b="b" l="l" r="r" t="t"/>
              <a:pathLst>
                <a:path extrusionOk="0" h="6488" w="23920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21893" y="811"/>
                  </a:lnTo>
                  <a:cubicBezTo>
                    <a:pt x="22564" y="813"/>
                    <a:pt x="23108" y="1356"/>
                    <a:pt x="23109" y="2028"/>
                  </a:cubicBezTo>
                  <a:lnTo>
                    <a:pt x="23109" y="4460"/>
                  </a:lnTo>
                  <a:cubicBezTo>
                    <a:pt x="23109" y="5131"/>
                    <a:pt x="22564" y="5676"/>
                    <a:pt x="21893" y="5678"/>
                  </a:cubicBezTo>
                  <a:lnTo>
                    <a:pt x="406" y="5678"/>
                  </a:lnTo>
                  <a:cubicBezTo>
                    <a:pt x="182" y="5678"/>
                    <a:pt x="1" y="5858"/>
                    <a:pt x="1" y="6082"/>
                  </a:cubicBezTo>
                  <a:cubicBezTo>
                    <a:pt x="1" y="6305"/>
                    <a:pt x="182" y="6487"/>
                    <a:pt x="406" y="6487"/>
                  </a:cubicBezTo>
                  <a:lnTo>
                    <a:pt x="21893" y="6487"/>
                  </a:lnTo>
                  <a:cubicBezTo>
                    <a:pt x="23012" y="6486"/>
                    <a:pt x="23918" y="5579"/>
                    <a:pt x="23920" y="4460"/>
                  </a:cubicBezTo>
                  <a:lnTo>
                    <a:pt x="23920" y="2028"/>
                  </a:lnTo>
                  <a:cubicBezTo>
                    <a:pt x="23918" y="910"/>
                    <a:pt x="23012" y="2"/>
                    <a:pt x="21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759970" y="433731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2"/>
            <p:cNvSpPr/>
            <p:nvPr/>
          </p:nvSpPr>
          <p:spPr>
            <a:xfrm>
              <a:off x="759970" y="4369361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2"/>
            <p:cNvSpPr/>
            <p:nvPr/>
          </p:nvSpPr>
          <p:spPr>
            <a:xfrm>
              <a:off x="759970" y="4401423"/>
              <a:ext cx="376471" cy="16002"/>
            </a:xfrm>
            <a:custGeom>
              <a:rect b="b" l="l" r="r" t="t"/>
              <a:pathLst>
                <a:path extrusionOk="0" h="810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8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2"/>
            <p:cNvSpPr/>
            <p:nvPr/>
          </p:nvSpPr>
          <p:spPr>
            <a:xfrm>
              <a:off x="671882" y="4481510"/>
              <a:ext cx="424476" cy="16002"/>
            </a:xfrm>
            <a:custGeom>
              <a:rect b="b" l="l" r="r" t="t"/>
              <a:pathLst>
                <a:path extrusionOk="0" h="810" w="21487">
                  <a:moveTo>
                    <a:pt x="0" y="1"/>
                  </a:moveTo>
                  <a:lnTo>
                    <a:pt x="0" y="810"/>
                  </a:lnTo>
                  <a:lnTo>
                    <a:pt x="21081" y="810"/>
                  </a:lnTo>
                  <a:cubicBezTo>
                    <a:pt x="21305" y="810"/>
                    <a:pt x="21487" y="628"/>
                    <a:pt x="21487" y="405"/>
                  </a:cubicBezTo>
                  <a:cubicBezTo>
                    <a:pt x="21487" y="181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2"/>
            <p:cNvSpPr/>
            <p:nvPr/>
          </p:nvSpPr>
          <p:spPr>
            <a:xfrm>
              <a:off x="671882" y="4513513"/>
              <a:ext cx="424476" cy="16041"/>
            </a:xfrm>
            <a:custGeom>
              <a:rect b="b" l="l" r="r" t="t"/>
              <a:pathLst>
                <a:path extrusionOk="0" h="812" w="21487">
                  <a:moveTo>
                    <a:pt x="0" y="1"/>
                  </a:moveTo>
                  <a:lnTo>
                    <a:pt x="0" y="812"/>
                  </a:lnTo>
                  <a:lnTo>
                    <a:pt x="21081" y="812"/>
                  </a:lnTo>
                  <a:cubicBezTo>
                    <a:pt x="21305" y="812"/>
                    <a:pt x="21487" y="630"/>
                    <a:pt x="21487" y="406"/>
                  </a:cubicBezTo>
                  <a:cubicBezTo>
                    <a:pt x="21487" y="182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2"/>
            <p:cNvSpPr/>
            <p:nvPr/>
          </p:nvSpPr>
          <p:spPr>
            <a:xfrm>
              <a:off x="671882" y="4545555"/>
              <a:ext cx="424476" cy="16061"/>
            </a:xfrm>
            <a:custGeom>
              <a:rect b="b" l="l" r="r" t="t"/>
              <a:pathLst>
                <a:path extrusionOk="0" h="813" w="21487">
                  <a:moveTo>
                    <a:pt x="0" y="0"/>
                  </a:moveTo>
                  <a:lnTo>
                    <a:pt x="0" y="813"/>
                  </a:lnTo>
                  <a:lnTo>
                    <a:pt x="21081" y="813"/>
                  </a:lnTo>
                  <a:cubicBezTo>
                    <a:pt x="21305" y="813"/>
                    <a:pt x="21487" y="631"/>
                    <a:pt x="21487" y="406"/>
                  </a:cubicBezTo>
                  <a:cubicBezTo>
                    <a:pt x="21487" y="182"/>
                    <a:pt x="21305" y="0"/>
                    <a:pt x="210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2"/>
            <p:cNvSpPr/>
            <p:nvPr/>
          </p:nvSpPr>
          <p:spPr>
            <a:xfrm>
              <a:off x="712143" y="4289274"/>
              <a:ext cx="448300" cy="160193"/>
            </a:xfrm>
            <a:custGeom>
              <a:rect b="b" l="l" r="r" t="t"/>
              <a:pathLst>
                <a:path extrusionOk="0" h="8109" w="22693">
                  <a:moveTo>
                    <a:pt x="2433" y="0"/>
                  </a:moveTo>
                  <a:cubicBezTo>
                    <a:pt x="1092" y="0"/>
                    <a:pt x="1" y="1093"/>
                    <a:pt x="1" y="2433"/>
                  </a:cubicBezTo>
                  <a:lnTo>
                    <a:pt x="1" y="5678"/>
                  </a:lnTo>
                  <a:cubicBezTo>
                    <a:pt x="1" y="7018"/>
                    <a:pt x="1092" y="8109"/>
                    <a:pt x="2433" y="8109"/>
                  </a:cubicBezTo>
                  <a:lnTo>
                    <a:pt x="21893" y="8109"/>
                  </a:lnTo>
                  <a:cubicBezTo>
                    <a:pt x="22336" y="8103"/>
                    <a:pt x="22692" y="7741"/>
                    <a:pt x="22692" y="7298"/>
                  </a:cubicBezTo>
                  <a:cubicBezTo>
                    <a:pt x="22692" y="6854"/>
                    <a:pt x="22336" y="6494"/>
                    <a:pt x="21893" y="6487"/>
                  </a:cubicBezTo>
                  <a:lnTo>
                    <a:pt x="2433" y="6487"/>
                  </a:lnTo>
                  <a:cubicBezTo>
                    <a:pt x="1985" y="6487"/>
                    <a:pt x="1622" y="6124"/>
                    <a:pt x="1622" y="5678"/>
                  </a:cubicBezTo>
                  <a:lnTo>
                    <a:pt x="1622" y="2433"/>
                  </a:lnTo>
                  <a:cubicBezTo>
                    <a:pt x="1622" y="1985"/>
                    <a:pt x="1985" y="1623"/>
                    <a:pt x="2433" y="1623"/>
                  </a:cubicBezTo>
                  <a:lnTo>
                    <a:pt x="21893" y="1623"/>
                  </a:lnTo>
                  <a:cubicBezTo>
                    <a:pt x="22336" y="1616"/>
                    <a:pt x="22692" y="1255"/>
                    <a:pt x="22692" y="811"/>
                  </a:cubicBezTo>
                  <a:cubicBezTo>
                    <a:pt x="22692" y="369"/>
                    <a:pt x="22336" y="7"/>
                    <a:pt x="21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2"/>
            <p:cNvSpPr/>
            <p:nvPr/>
          </p:nvSpPr>
          <p:spPr>
            <a:xfrm>
              <a:off x="759970" y="4721770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9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2"/>
            <p:cNvSpPr/>
            <p:nvPr/>
          </p:nvSpPr>
          <p:spPr>
            <a:xfrm>
              <a:off x="759970" y="468970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2"/>
            <p:cNvSpPr/>
            <p:nvPr/>
          </p:nvSpPr>
          <p:spPr>
            <a:xfrm>
              <a:off x="759970" y="4657685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29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2"/>
            <p:cNvSpPr/>
            <p:nvPr/>
          </p:nvSpPr>
          <p:spPr>
            <a:xfrm>
              <a:off x="759970" y="4625642"/>
              <a:ext cx="376471" cy="16061"/>
            </a:xfrm>
            <a:custGeom>
              <a:rect b="b" l="l" r="r" t="t"/>
              <a:pathLst>
                <a:path extrusionOk="0" h="813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1"/>
                    <a:pt x="182" y="813"/>
                    <a:pt x="406" y="813"/>
                  </a:cubicBezTo>
                  <a:lnTo>
                    <a:pt x="19056" y="813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" name="Google Shape;1102;p32"/>
          <p:cNvGrpSpPr/>
          <p:nvPr/>
        </p:nvGrpSpPr>
        <p:grpSpPr>
          <a:xfrm>
            <a:off x="5509006" y="1731134"/>
            <a:ext cx="438797" cy="522443"/>
            <a:chOff x="656078" y="4289274"/>
            <a:chExt cx="504365" cy="480540"/>
          </a:xfrm>
        </p:grpSpPr>
        <p:sp>
          <p:nvSpPr>
            <p:cNvPr id="1103" name="Google Shape;1103;p32"/>
            <p:cNvSpPr/>
            <p:nvPr/>
          </p:nvSpPr>
          <p:spPr>
            <a:xfrm>
              <a:off x="687923" y="4593600"/>
              <a:ext cx="448518" cy="160193"/>
            </a:xfrm>
            <a:custGeom>
              <a:rect b="b" l="l" r="r" t="t"/>
              <a:pathLst>
                <a:path extrusionOk="0" h="8109" w="22704">
                  <a:moveTo>
                    <a:pt x="3700" y="1"/>
                  </a:moveTo>
                  <a:cubicBezTo>
                    <a:pt x="1656" y="1"/>
                    <a:pt x="1" y="1658"/>
                    <a:pt x="1" y="3702"/>
                  </a:cubicBezTo>
                  <a:lnTo>
                    <a:pt x="1" y="4410"/>
                  </a:lnTo>
                  <a:cubicBezTo>
                    <a:pt x="1" y="6454"/>
                    <a:pt x="1656" y="8109"/>
                    <a:pt x="3700" y="8109"/>
                  </a:cubicBezTo>
                  <a:lnTo>
                    <a:pt x="22703" y="8109"/>
                  </a:lnTo>
                  <a:lnTo>
                    <a:pt x="22703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2"/>
            <p:cNvSpPr/>
            <p:nvPr/>
          </p:nvSpPr>
          <p:spPr>
            <a:xfrm>
              <a:off x="703905" y="4609621"/>
              <a:ext cx="40083" cy="128170"/>
            </a:xfrm>
            <a:custGeom>
              <a:rect b="b" l="l" r="r" t="t"/>
              <a:pathLst>
                <a:path extrusionOk="0" h="6488" w="2029">
                  <a:moveTo>
                    <a:pt x="1" y="1"/>
                  </a:moveTo>
                  <a:lnTo>
                    <a:pt x="1" y="6487"/>
                  </a:lnTo>
                  <a:lnTo>
                    <a:pt x="2028" y="6487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2"/>
            <p:cNvSpPr/>
            <p:nvPr/>
          </p:nvSpPr>
          <p:spPr>
            <a:xfrm>
              <a:off x="671882" y="4457448"/>
              <a:ext cx="448518" cy="112149"/>
            </a:xfrm>
            <a:custGeom>
              <a:rect b="b" l="l" r="r" t="t"/>
              <a:pathLst>
                <a:path extrusionOk="0" h="5677" w="22704">
                  <a:moveTo>
                    <a:pt x="0" y="1"/>
                  </a:moveTo>
                  <a:lnTo>
                    <a:pt x="0" y="5677"/>
                  </a:lnTo>
                  <a:lnTo>
                    <a:pt x="21588" y="5677"/>
                  </a:lnTo>
                  <a:cubicBezTo>
                    <a:pt x="22205" y="5677"/>
                    <a:pt x="22703" y="5178"/>
                    <a:pt x="22703" y="4562"/>
                  </a:cubicBezTo>
                  <a:lnTo>
                    <a:pt x="22703" y="1116"/>
                  </a:lnTo>
                  <a:cubicBezTo>
                    <a:pt x="22703" y="501"/>
                    <a:pt x="22205" y="1"/>
                    <a:pt x="21588" y="1"/>
                  </a:cubicBez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2"/>
            <p:cNvSpPr/>
            <p:nvPr/>
          </p:nvSpPr>
          <p:spPr>
            <a:xfrm>
              <a:off x="727947" y="4313296"/>
              <a:ext cx="408454" cy="120150"/>
            </a:xfrm>
            <a:custGeom>
              <a:rect b="b" l="l" r="r" t="t"/>
              <a:pathLst>
                <a:path extrusionOk="0" h="6082" w="20676">
                  <a:moveTo>
                    <a:pt x="0" y="1"/>
                  </a:moveTo>
                  <a:lnTo>
                    <a:pt x="0" y="6082"/>
                  </a:lnTo>
                  <a:lnTo>
                    <a:pt x="20676" y="6082"/>
                  </a:lnTo>
                  <a:lnTo>
                    <a:pt x="20676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2"/>
            <p:cNvSpPr/>
            <p:nvPr/>
          </p:nvSpPr>
          <p:spPr>
            <a:xfrm>
              <a:off x="672099" y="4577578"/>
              <a:ext cx="480777" cy="192236"/>
            </a:xfrm>
            <a:custGeom>
              <a:rect b="b" l="l" r="r" t="t"/>
              <a:pathLst>
                <a:path extrusionOk="0" h="9731" w="24337">
                  <a:moveTo>
                    <a:pt x="23524" y="1"/>
                  </a:moveTo>
                  <a:cubicBezTo>
                    <a:pt x="23521" y="1"/>
                    <a:pt x="23518" y="1"/>
                    <a:pt x="23514" y="1"/>
                  </a:cubicBezTo>
                  <a:lnTo>
                    <a:pt x="4866" y="1"/>
                  </a:lnTo>
                  <a:cubicBezTo>
                    <a:pt x="2183" y="1"/>
                    <a:pt x="1" y="2183"/>
                    <a:pt x="1" y="4866"/>
                  </a:cubicBezTo>
                  <a:cubicBezTo>
                    <a:pt x="1" y="7549"/>
                    <a:pt x="2183" y="9731"/>
                    <a:pt x="4866" y="9731"/>
                  </a:cubicBezTo>
                  <a:lnTo>
                    <a:pt x="23514" y="9731"/>
                  </a:lnTo>
                  <a:cubicBezTo>
                    <a:pt x="23518" y="9731"/>
                    <a:pt x="23523" y="9731"/>
                    <a:pt x="23527" y="9731"/>
                  </a:cubicBezTo>
                  <a:cubicBezTo>
                    <a:pt x="23973" y="9731"/>
                    <a:pt x="24336" y="9369"/>
                    <a:pt x="24336" y="8920"/>
                  </a:cubicBezTo>
                  <a:cubicBezTo>
                    <a:pt x="24336" y="8472"/>
                    <a:pt x="23972" y="8109"/>
                    <a:pt x="23524" y="8109"/>
                  </a:cubicBezTo>
                  <a:cubicBezTo>
                    <a:pt x="23521" y="8109"/>
                    <a:pt x="23518" y="8109"/>
                    <a:pt x="23514" y="8109"/>
                  </a:cubicBezTo>
                  <a:lnTo>
                    <a:pt x="4866" y="8109"/>
                  </a:lnTo>
                  <a:cubicBezTo>
                    <a:pt x="3078" y="8109"/>
                    <a:pt x="1622" y="6655"/>
                    <a:pt x="1622" y="4866"/>
                  </a:cubicBezTo>
                  <a:cubicBezTo>
                    <a:pt x="1622" y="3078"/>
                    <a:pt x="3078" y="1623"/>
                    <a:pt x="4866" y="1623"/>
                  </a:cubicBezTo>
                  <a:lnTo>
                    <a:pt x="23514" y="1623"/>
                  </a:lnTo>
                  <a:cubicBezTo>
                    <a:pt x="23518" y="1623"/>
                    <a:pt x="23523" y="1623"/>
                    <a:pt x="23527" y="1623"/>
                  </a:cubicBezTo>
                  <a:cubicBezTo>
                    <a:pt x="23973" y="1623"/>
                    <a:pt x="24336" y="1261"/>
                    <a:pt x="24336" y="812"/>
                  </a:cubicBezTo>
                  <a:cubicBezTo>
                    <a:pt x="24336" y="363"/>
                    <a:pt x="23972" y="1"/>
                    <a:pt x="23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2"/>
            <p:cNvSpPr/>
            <p:nvPr/>
          </p:nvSpPr>
          <p:spPr>
            <a:xfrm>
              <a:off x="656078" y="4449447"/>
              <a:ext cx="472540" cy="128170"/>
            </a:xfrm>
            <a:custGeom>
              <a:rect b="b" l="l" r="r" t="t"/>
              <a:pathLst>
                <a:path extrusionOk="0" h="6488" w="23920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21893" y="811"/>
                  </a:lnTo>
                  <a:cubicBezTo>
                    <a:pt x="22564" y="813"/>
                    <a:pt x="23108" y="1356"/>
                    <a:pt x="23109" y="2028"/>
                  </a:cubicBezTo>
                  <a:lnTo>
                    <a:pt x="23109" y="4460"/>
                  </a:lnTo>
                  <a:cubicBezTo>
                    <a:pt x="23109" y="5131"/>
                    <a:pt x="22564" y="5676"/>
                    <a:pt x="21893" y="5678"/>
                  </a:cubicBezTo>
                  <a:lnTo>
                    <a:pt x="406" y="5678"/>
                  </a:lnTo>
                  <a:cubicBezTo>
                    <a:pt x="182" y="5678"/>
                    <a:pt x="1" y="5858"/>
                    <a:pt x="1" y="6082"/>
                  </a:cubicBezTo>
                  <a:cubicBezTo>
                    <a:pt x="1" y="6305"/>
                    <a:pt x="182" y="6487"/>
                    <a:pt x="406" y="6487"/>
                  </a:cubicBezTo>
                  <a:lnTo>
                    <a:pt x="21893" y="6487"/>
                  </a:lnTo>
                  <a:cubicBezTo>
                    <a:pt x="23012" y="6486"/>
                    <a:pt x="23918" y="5579"/>
                    <a:pt x="23920" y="4460"/>
                  </a:cubicBezTo>
                  <a:lnTo>
                    <a:pt x="23920" y="2028"/>
                  </a:lnTo>
                  <a:cubicBezTo>
                    <a:pt x="23918" y="910"/>
                    <a:pt x="23012" y="2"/>
                    <a:pt x="21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2"/>
            <p:cNvSpPr/>
            <p:nvPr/>
          </p:nvSpPr>
          <p:spPr>
            <a:xfrm>
              <a:off x="759970" y="433731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2"/>
            <p:cNvSpPr/>
            <p:nvPr/>
          </p:nvSpPr>
          <p:spPr>
            <a:xfrm>
              <a:off x="759970" y="4369361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2"/>
            <p:cNvSpPr/>
            <p:nvPr/>
          </p:nvSpPr>
          <p:spPr>
            <a:xfrm>
              <a:off x="759970" y="4401423"/>
              <a:ext cx="376471" cy="16002"/>
            </a:xfrm>
            <a:custGeom>
              <a:rect b="b" l="l" r="r" t="t"/>
              <a:pathLst>
                <a:path extrusionOk="0" h="810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8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2"/>
            <p:cNvSpPr/>
            <p:nvPr/>
          </p:nvSpPr>
          <p:spPr>
            <a:xfrm>
              <a:off x="671882" y="4481510"/>
              <a:ext cx="424476" cy="16002"/>
            </a:xfrm>
            <a:custGeom>
              <a:rect b="b" l="l" r="r" t="t"/>
              <a:pathLst>
                <a:path extrusionOk="0" h="810" w="21487">
                  <a:moveTo>
                    <a:pt x="0" y="1"/>
                  </a:moveTo>
                  <a:lnTo>
                    <a:pt x="0" y="810"/>
                  </a:lnTo>
                  <a:lnTo>
                    <a:pt x="21081" y="810"/>
                  </a:lnTo>
                  <a:cubicBezTo>
                    <a:pt x="21305" y="810"/>
                    <a:pt x="21487" y="628"/>
                    <a:pt x="21487" y="405"/>
                  </a:cubicBezTo>
                  <a:cubicBezTo>
                    <a:pt x="21487" y="181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2"/>
            <p:cNvSpPr/>
            <p:nvPr/>
          </p:nvSpPr>
          <p:spPr>
            <a:xfrm>
              <a:off x="671882" y="4513513"/>
              <a:ext cx="424476" cy="16041"/>
            </a:xfrm>
            <a:custGeom>
              <a:rect b="b" l="l" r="r" t="t"/>
              <a:pathLst>
                <a:path extrusionOk="0" h="812" w="21487">
                  <a:moveTo>
                    <a:pt x="0" y="1"/>
                  </a:moveTo>
                  <a:lnTo>
                    <a:pt x="0" y="812"/>
                  </a:lnTo>
                  <a:lnTo>
                    <a:pt x="21081" y="812"/>
                  </a:lnTo>
                  <a:cubicBezTo>
                    <a:pt x="21305" y="812"/>
                    <a:pt x="21487" y="630"/>
                    <a:pt x="21487" y="406"/>
                  </a:cubicBezTo>
                  <a:cubicBezTo>
                    <a:pt x="21487" y="182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671882" y="4545555"/>
              <a:ext cx="424476" cy="16061"/>
            </a:xfrm>
            <a:custGeom>
              <a:rect b="b" l="l" r="r" t="t"/>
              <a:pathLst>
                <a:path extrusionOk="0" h="813" w="21487">
                  <a:moveTo>
                    <a:pt x="0" y="0"/>
                  </a:moveTo>
                  <a:lnTo>
                    <a:pt x="0" y="813"/>
                  </a:lnTo>
                  <a:lnTo>
                    <a:pt x="21081" y="813"/>
                  </a:lnTo>
                  <a:cubicBezTo>
                    <a:pt x="21305" y="813"/>
                    <a:pt x="21487" y="631"/>
                    <a:pt x="21487" y="406"/>
                  </a:cubicBezTo>
                  <a:cubicBezTo>
                    <a:pt x="21487" y="182"/>
                    <a:pt x="21305" y="0"/>
                    <a:pt x="210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2"/>
            <p:cNvSpPr/>
            <p:nvPr/>
          </p:nvSpPr>
          <p:spPr>
            <a:xfrm>
              <a:off x="712143" y="4289274"/>
              <a:ext cx="448300" cy="160193"/>
            </a:xfrm>
            <a:custGeom>
              <a:rect b="b" l="l" r="r" t="t"/>
              <a:pathLst>
                <a:path extrusionOk="0" h="8109" w="22693">
                  <a:moveTo>
                    <a:pt x="2433" y="0"/>
                  </a:moveTo>
                  <a:cubicBezTo>
                    <a:pt x="1092" y="0"/>
                    <a:pt x="1" y="1093"/>
                    <a:pt x="1" y="2433"/>
                  </a:cubicBezTo>
                  <a:lnTo>
                    <a:pt x="1" y="5678"/>
                  </a:lnTo>
                  <a:cubicBezTo>
                    <a:pt x="1" y="7018"/>
                    <a:pt x="1092" y="8109"/>
                    <a:pt x="2433" y="8109"/>
                  </a:cubicBezTo>
                  <a:lnTo>
                    <a:pt x="21893" y="8109"/>
                  </a:lnTo>
                  <a:cubicBezTo>
                    <a:pt x="22336" y="8103"/>
                    <a:pt x="22692" y="7741"/>
                    <a:pt x="22692" y="7298"/>
                  </a:cubicBezTo>
                  <a:cubicBezTo>
                    <a:pt x="22692" y="6854"/>
                    <a:pt x="22336" y="6494"/>
                    <a:pt x="21893" y="6487"/>
                  </a:cubicBezTo>
                  <a:lnTo>
                    <a:pt x="2433" y="6487"/>
                  </a:lnTo>
                  <a:cubicBezTo>
                    <a:pt x="1985" y="6487"/>
                    <a:pt x="1622" y="6124"/>
                    <a:pt x="1622" y="5678"/>
                  </a:cubicBezTo>
                  <a:lnTo>
                    <a:pt x="1622" y="2433"/>
                  </a:lnTo>
                  <a:cubicBezTo>
                    <a:pt x="1622" y="1985"/>
                    <a:pt x="1985" y="1623"/>
                    <a:pt x="2433" y="1623"/>
                  </a:cubicBezTo>
                  <a:lnTo>
                    <a:pt x="21893" y="1623"/>
                  </a:lnTo>
                  <a:cubicBezTo>
                    <a:pt x="22336" y="1616"/>
                    <a:pt x="22692" y="1255"/>
                    <a:pt x="22692" y="811"/>
                  </a:cubicBezTo>
                  <a:cubicBezTo>
                    <a:pt x="22692" y="369"/>
                    <a:pt x="22336" y="7"/>
                    <a:pt x="21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2"/>
            <p:cNvSpPr/>
            <p:nvPr/>
          </p:nvSpPr>
          <p:spPr>
            <a:xfrm>
              <a:off x="759970" y="4721770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9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2"/>
            <p:cNvSpPr/>
            <p:nvPr/>
          </p:nvSpPr>
          <p:spPr>
            <a:xfrm>
              <a:off x="759970" y="468970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2"/>
            <p:cNvSpPr/>
            <p:nvPr/>
          </p:nvSpPr>
          <p:spPr>
            <a:xfrm>
              <a:off x="759970" y="4657685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29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2"/>
            <p:cNvSpPr/>
            <p:nvPr/>
          </p:nvSpPr>
          <p:spPr>
            <a:xfrm>
              <a:off x="759970" y="4625642"/>
              <a:ext cx="376471" cy="16061"/>
            </a:xfrm>
            <a:custGeom>
              <a:rect b="b" l="l" r="r" t="t"/>
              <a:pathLst>
                <a:path extrusionOk="0" h="813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1"/>
                    <a:pt x="182" y="813"/>
                    <a:pt x="406" y="813"/>
                  </a:cubicBezTo>
                  <a:lnTo>
                    <a:pt x="19056" y="813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" name="Google Shape;1120;p32"/>
          <p:cNvGrpSpPr/>
          <p:nvPr/>
        </p:nvGrpSpPr>
        <p:grpSpPr>
          <a:xfrm>
            <a:off x="5991231" y="1731134"/>
            <a:ext cx="438797" cy="522443"/>
            <a:chOff x="656078" y="4289274"/>
            <a:chExt cx="504365" cy="480540"/>
          </a:xfrm>
        </p:grpSpPr>
        <p:sp>
          <p:nvSpPr>
            <p:cNvPr id="1121" name="Google Shape;1121;p32"/>
            <p:cNvSpPr/>
            <p:nvPr/>
          </p:nvSpPr>
          <p:spPr>
            <a:xfrm>
              <a:off x="687923" y="4593600"/>
              <a:ext cx="448518" cy="160193"/>
            </a:xfrm>
            <a:custGeom>
              <a:rect b="b" l="l" r="r" t="t"/>
              <a:pathLst>
                <a:path extrusionOk="0" h="8109" w="22704">
                  <a:moveTo>
                    <a:pt x="3700" y="1"/>
                  </a:moveTo>
                  <a:cubicBezTo>
                    <a:pt x="1656" y="1"/>
                    <a:pt x="1" y="1658"/>
                    <a:pt x="1" y="3702"/>
                  </a:cubicBezTo>
                  <a:lnTo>
                    <a:pt x="1" y="4410"/>
                  </a:lnTo>
                  <a:cubicBezTo>
                    <a:pt x="1" y="6454"/>
                    <a:pt x="1656" y="8109"/>
                    <a:pt x="3700" y="8109"/>
                  </a:cubicBezTo>
                  <a:lnTo>
                    <a:pt x="22703" y="8109"/>
                  </a:lnTo>
                  <a:lnTo>
                    <a:pt x="22703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2"/>
            <p:cNvSpPr/>
            <p:nvPr/>
          </p:nvSpPr>
          <p:spPr>
            <a:xfrm>
              <a:off x="703905" y="4609621"/>
              <a:ext cx="40083" cy="128170"/>
            </a:xfrm>
            <a:custGeom>
              <a:rect b="b" l="l" r="r" t="t"/>
              <a:pathLst>
                <a:path extrusionOk="0" h="6488" w="2029">
                  <a:moveTo>
                    <a:pt x="1" y="1"/>
                  </a:moveTo>
                  <a:lnTo>
                    <a:pt x="1" y="6487"/>
                  </a:lnTo>
                  <a:lnTo>
                    <a:pt x="2028" y="6487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2"/>
            <p:cNvSpPr/>
            <p:nvPr/>
          </p:nvSpPr>
          <p:spPr>
            <a:xfrm>
              <a:off x="671882" y="4457448"/>
              <a:ext cx="448518" cy="112149"/>
            </a:xfrm>
            <a:custGeom>
              <a:rect b="b" l="l" r="r" t="t"/>
              <a:pathLst>
                <a:path extrusionOk="0" h="5677" w="22704">
                  <a:moveTo>
                    <a:pt x="0" y="1"/>
                  </a:moveTo>
                  <a:lnTo>
                    <a:pt x="0" y="5677"/>
                  </a:lnTo>
                  <a:lnTo>
                    <a:pt x="21588" y="5677"/>
                  </a:lnTo>
                  <a:cubicBezTo>
                    <a:pt x="22205" y="5677"/>
                    <a:pt x="22703" y="5178"/>
                    <a:pt x="22703" y="4562"/>
                  </a:cubicBezTo>
                  <a:lnTo>
                    <a:pt x="22703" y="1116"/>
                  </a:lnTo>
                  <a:cubicBezTo>
                    <a:pt x="22703" y="501"/>
                    <a:pt x="22205" y="1"/>
                    <a:pt x="21588" y="1"/>
                  </a:cubicBez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2"/>
            <p:cNvSpPr/>
            <p:nvPr/>
          </p:nvSpPr>
          <p:spPr>
            <a:xfrm>
              <a:off x="727947" y="4313296"/>
              <a:ext cx="408454" cy="120150"/>
            </a:xfrm>
            <a:custGeom>
              <a:rect b="b" l="l" r="r" t="t"/>
              <a:pathLst>
                <a:path extrusionOk="0" h="6082" w="20676">
                  <a:moveTo>
                    <a:pt x="0" y="1"/>
                  </a:moveTo>
                  <a:lnTo>
                    <a:pt x="0" y="6082"/>
                  </a:lnTo>
                  <a:lnTo>
                    <a:pt x="20676" y="6082"/>
                  </a:lnTo>
                  <a:lnTo>
                    <a:pt x="20676" y="1"/>
                  </a:lnTo>
                  <a:close/>
                </a:path>
              </a:pathLst>
            </a:custGeom>
            <a:solidFill>
              <a:srgbClr val="FFD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2"/>
            <p:cNvSpPr/>
            <p:nvPr/>
          </p:nvSpPr>
          <p:spPr>
            <a:xfrm>
              <a:off x="672099" y="4577578"/>
              <a:ext cx="480777" cy="192236"/>
            </a:xfrm>
            <a:custGeom>
              <a:rect b="b" l="l" r="r" t="t"/>
              <a:pathLst>
                <a:path extrusionOk="0" h="9731" w="24337">
                  <a:moveTo>
                    <a:pt x="23524" y="1"/>
                  </a:moveTo>
                  <a:cubicBezTo>
                    <a:pt x="23521" y="1"/>
                    <a:pt x="23518" y="1"/>
                    <a:pt x="23514" y="1"/>
                  </a:cubicBezTo>
                  <a:lnTo>
                    <a:pt x="4866" y="1"/>
                  </a:lnTo>
                  <a:cubicBezTo>
                    <a:pt x="2183" y="1"/>
                    <a:pt x="1" y="2183"/>
                    <a:pt x="1" y="4866"/>
                  </a:cubicBezTo>
                  <a:cubicBezTo>
                    <a:pt x="1" y="7549"/>
                    <a:pt x="2183" y="9731"/>
                    <a:pt x="4866" y="9731"/>
                  </a:cubicBezTo>
                  <a:lnTo>
                    <a:pt x="23514" y="9731"/>
                  </a:lnTo>
                  <a:cubicBezTo>
                    <a:pt x="23518" y="9731"/>
                    <a:pt x="23523" y="9731"/>
                    <a:pt x="23527" y="9731"/>
                  </a:cubicBezTo>
                  <a:cubicBezTo>
                    <a:pt x="23973" y="9731"/>
                    <a:pt x="24336" y="9369"/>
                    <a:pt x="24336" y="8920"/>
                  </a:cubicBezTo>
                  <a:cubicBezTo>
                    <a:pt x="24336" y="8472"/>
                    <a:pt x="23972" y="8109"/>
                    <a:pt x="23524" y="8109"/>
                  </a:cubicBezTo>
                  <a:cubicBezTo>
                    <a:pt x="23521" y="8109"/>
                    <a:pt x="23518" y="8109"/>
                    <a:pt x="23514" y="8109"/>
                  </a:cubicBezTo>
                  <a:lnTo>
                    <a:pt x="4866" y="8109"/>
                  </a:lnTo>
                  <a:cubicBezTo>
                    <a:pt x="3078" y="8109"/>
                    <a:pt x="1622" y="6655"/>
                    <a:pt x="1622" y="4866"/>
                  </a:cubicBezTo>
                  <a:cubicBezTo>
                    <a:pt x="1622" y="3078"/>
                    <a:pt x="3078" y="1623"/>
                    <a:pt x="4866" y="1623"/>
                  </a:cubicBezTo>
                  <a:lnTo>
                    <a:pt x="23514" y="1623"/>
                  </a:lnTo>
                  <a:cubicBezTo>
                    <a:pt x="23518" y="1623"/>
                    <a:pt x="23523" y="1623"/>
                    <a:pt x="23527" y="1623"/>
                  </a:cubicBezTo>
                  <a:cubicBezTo>
                    <a:pt x="23973" y="1623"/>
                    <a:pt x="24336" y="1261"/>
                    <a:pt x="24336" y="812"/>
                  </a:cubicBezTo>
                  <a:cubicBezTo>
                    <a:pt x="24336" y="363"/>
                    <a:pt x="23972" y="1"/>
                    <a:pt x="23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2"/>
            <p:cNvSpPr/>
            <p:nvPr/>
          </p:nvSpPr>
          <p:spPr>
            <a:xfrm>
              <a:off x="656078" y="4449447"/>
              <a:ext cx="472540" cy="128170"/>
            </a:xfrm>
            <a:custGeom>
              <a:rect b="b" l="l" r="r" t="t"/>
              <a:pathLst>
                <a:path extrusionOk="0" h="6488" w="23920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21893" y="811"/>
                  </a:lnTo>
                  <a:cubicBezTo>
                    <a:pt x="22564" y="813"/>
                    <a:pt x="23108" y="1356"/>
                    <a:pt x="23109" y="2028"/>
                  </a:cubicBezTo>
                  <a:lnTo>
                    <a:pt x="23109" y="4460"/>
                  </a:lnTo>
                  <a:cubicBezTo>
                    <a:pt x="23109" y="5131"/>
                    <a:pt x="22564" y="5676"/>
                    <a:pt x="21893" y="5678"/>
                  </a:cubicBezTo>
                  <a:lnTo>
                    <a:pt x="406" y="5678"/>
                  </a:lnTo>
                  <a:cubicBezTo>
                    <a:pt x="182" y="5678"/>
                    <a:pt x="1" y="5858"/>
                    <a:pt x="1" y="6082"/>
                  </a:cubicBezTo>
                  <a:cubicBezTo>
                    <a:pt x="1" y="6305"/>
                    <a:pt x="182" y="6487"/>
                    <a:pt x="406" y="6487"/>
                  </a:cubicBezTo>
                  <a:lnTo>
                    <a:pt x="21893" y="6487"/>
                  </a:lnTo>
                  <a:cubicBezTo>
                    <a:pt x="23012" y="6486"/>
                    <a:pt x="23918" y="5579"/>
                    <a:pt x="23920" y="4460"/>
                  </a:cubicBezTo>
                  <a:lnTo>
                    <a:pt x="23920" y="2028"/>
                  </a:lnTo>
                  <a:cubicBezTo>
                    <a:pt x="23918" y="910"/>
                    <a:pt x="23012" y="2"/>
                    <a:pt x="218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2"/>
            <p:cNvSpPr/>
            <p:nvPr/>
          </p:nvSpPr>
          <p:spPr>
            <a:xfrm>
              <a:off x="759970" y="433731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2"/>
            <p:cNvSpPr/>
            <p:nvPr/>
          </p:nvSpPr>
          <p:spPr>
            <a:xfrm>
              <a:off x="759970" y="4369361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0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759970" y="4401423"/>
              <a:ext cx="376471" cy="16002"/>
            </a:xfrm>
            <a:custGeom>
              <a:rect b="b" l="l" r="r" t="t"/>
              <a:pathLst>
                <a:path extrusionOk="0" h="810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8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671882" y="4481510"/>
              <a:ext cx="424476" cy="16002"/>
            </a:xfrm>
            <a:custGeom>
              <a:rect b="b" l="l" r="r" t="t"/>
              <a:pathLst>
                <a:path extrusionOk="0" h="810" w="21487">
                  <a:moveTo>
                    <a:pt x="0" y="1"/>
                  </a:moveTo>
                  <a:lnTo>
                    <a:pt x="0" y="810"/>
                  </a:lnTo>
                  <a:lnTo>
                    <a:pt x="21081" y="810"/>
                  </a:lnTo>
                  <a:cubicBezTo>
                    <a:pt x="21305" y="810"/>
                    <a:pt x="21487" y="628"/>
                    <a:pt x="21487" y="405"/>
                  </a:cubicBezTo>
                  <a:cubicBezTo>
                    <a:pt x="21487" y="181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671882" y="4513513"/>
              <a:ext cx="424476" cy="16041"/>
            </a:xfrm>
            <a:custGeom>
              <a:rect b="b" l="l" r="r" t="t"/>
              <a:pathLst>
                <a:path extrusionOk="0" h="812" w="21487">
                  <a:moveTo>
                    <a:pt x="0" y="1"/>
                  </a:moveTo>
                  <a:lnTo>
                    <a:pt x="0" y="812"/>
                  </a:lnTo>
                  <a:lnTo>
                    <a:pt x="21081" y="812"/>
                  </a:lnTo>
                  <a:cubicBezTo>
                    <a:pt x="21305" y="812"/>
                    <a:pt x="21487" y="630"/>
                    <a:pt x="21487" y="406"/>
                  </a:cubicBezTo>
                  <a:cubicBezTo>
                    <a:pt x="21487" y="182"/>
                    <a:pt x="21305" y="1"/>
                    <a:pt x="210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671882" y="4545555"/>
              <a:ext cx="424476" cy="16061"/>
            </a:xfrm>
            <a:custGeom>
              <a:rect b="b" l="l" r="r" t="t"/>
              <a:pathLst>
                <a:path extrusionOk="0" h="813" w="21487">
                  <a:moveTo>
                    <a:pt x="0" y="0"/>
                  </a:moveTo>
                  <a:lnTo>
                    <a:pt x="0" y="813"/>
                  </a:lnTo>
                  <a:lnTo>
                    <a:pt x="21081" y="813"/>
                  </a:lnTo>
                  <a:cubicBezTo>
                    <a:pt x="21305" y="813"/>
                    <a:pt x="21487" y="631"/>
                    <a:pt x="21487" y="406"/>
                  </a:cubicBezTo>
                  <a:cubicBezTo>
                    <a:pt x="21487" y="182"/>
                    <a:pt x="21305" y="0"/>
                    <a:pt x="210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712143" y="4289274"/>
              <a:ext cx="448300" cy="160193"/>
            </a:xfrm>
            <a:custGeom>
              <a:rect b="b" l="l" r="r" t="t"/>
              <a:pathLst>
                <a:path extrusionOk="0" h="8109" w="22693">
                  <a:moveTo>
                    <a:pt x="2433" y="0"/>
                  </a:moveTo>
                  <a:cubicBezTo>
                    <a:pt x="1092" y="0"/>
                    <a:pt x="1" y="1093"/>
                    <a:pt x="1" y="2433"/>
                  </a:cubicBezTo>
                  <a:lnTo>
                    <a:pt x="1" y="5678"/>
                  </a:lnTo>
                  <a:cubicBezTo>
                    <a:pt x="1" y="7018"/>
                    <a:pt x="1092" y="8109"/>
                    <a:pt x="2433" y="8109"/>
                  </a:cubicBezTo>
                  <a:lnTo>
                    <a:pt x="21893" y="8109"/>
                  </a:lnTo>
                  <a:cubicBezTo>
                    <a:pt x="22336" y="8103"/>
                    <a:pt x="22692" y="7741"/>
                    <a:pt x="22692" y="7298"/>
                  </a:cubicBezTo>
                  <a:cubicBezTo>
                    <a:pt x="22692" y="6854"/>
                    <a:pt x="22336" y="6494"/>
                    <a:pt x="21893" y="6487"/>
                  </a:cubicBezTo>
                  <a:lnTo>
                    <a:pt x="2433" y="6487"/>
                  </a:lnTo>
                  <a:cubicBezTo>
                    <a:pt x="1985" y="6487"/>
                    <a:pt x="1622" y="6124"/>
                    <a:pt x="1622" y="5678"/>
                  </a:cubicBezTo>
                  <a:lnTo>
                    <a:pt x="1622" y="2433"/>
                  </a:lnTo>
                  <a:cubicBezTo>
                    <a:pt x="1622" y="1985"/>
                    <a:pt x="1985" y="1623"/>
                    <a:pt x="2433" y="1623"/>
                  </a:cubicBezTo>
                  <a:lnTo>
                    <a:pt x="21893" y="1623"/>
                  </a:lnTo>
                  <a:cubicBezTo>
                    <a:pt x="22336" y="1616"/>
                    <a:pt x="22692" y="1255"/>
                    <a:pt x="22692" y="811"/>
                  </a:cubicBezTo>
                  <a:cubicBezTo>
                    <a:pt x="22692" y="369"/>
                    <a:pt x="22336" y="7"/>
                    <a:pt x="21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759970" y="4721770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1"/>
                  </a:moveTo>
                  <a:cubicBezTo>
                    <a:pt x="182" y="1"/>
                    <a:pt x="1" y="181"/>
                    <a:pt x="1" y="405"/>
                  </a:cubicBezTo>
                  <a:cubicBezTo>
                    <a:pt x="1" y="629"/>
                    <a:pt x="182" y="810"/>
                    <a:pt x="406" y="810"/>
                  </a:cubicBezTo>
                  <a:lnTo>
                    <a:pt x="19056" y="810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759970" y="4689708"/>
              <a:ext cx="376471" cy="16041"/>
            </a:xfrm>
            <a:custGeom>
              <a:rect b="b" l="l" r="r" t="t"/>
              <a:pathLst>
                <a:path extrusionOk="0" h="812" w="19057">
                  <a:moveTo>
                    <a:pt x="406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0"/>
                    <a:pt x="182" y="812"/>
                    <a:pt x="406" y="812"/>
                  </a:cubicBezTo>
                  <a:lnTo>
                    <a:pt x="19056" y="812"/>
                  </a:lnTo>
                  <a:lnTo>
                    <a:pt x="190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759970" y="4657685"/>
              <a:ext cx="376471" cy="16021"/>
            </a:xfrm>
            <a:custGeom>
              <a:rect b="b" l="l" r="r" t="t"/>
              <a:pathLst>
                <a:path extrusionOk="0" h="811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29"/>
                    <a:pt x="182" y="811"/>
                    <a:pt x="406" y="811"/>
                  </a:cubicBezTo>
                  <a:lnTo>
                    <a:pt x="19056" y="811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759970" y="4625642"/>
              <a:ext cx="376471" cy="16061"/>
            </a:xfrm>
            <a:custGeom>
              <a:rect b="b" l="l" r="r" t="t"/>
              <a:pathLst>
                <a:path extrusionOk="0" h="813" w="19057">
                  <a:moveTo>
                    <a:pt x="406" y="0"/>
                  </a:moveTo>
                  <a:cubicBezTo>
                    <a:pt x="182" y="0"/>
                    <a:pt x="1" y="182"/>
                    <a:pt x="1" y="406"/>
                  </a:cubicBezTo>
                  <a:cubicBezTo>
                    <a:pt x="1" y="631"/>
                    <a:pt x="182" y="813"/>
                    <a:pt x="406" y="813"/>
                  </a:cubicBezTo>
                  <a:lnTo>
                    <a:pt x="19056" y="813"/>
                  </a:lnTo>
                  <a:lnTo>
                    <a:pt x="19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" name="Google Shape;1138;p32"/>
          <p:cNvGrpSpPr/>
          <p:nvPr/>
        </p:nvGrpSpPr>
        <p:grpSpPr>
          <a:xfrm>
            <a:off x="7413154" y="1656698"/>
            <a:ext cx="1012685" cy="1243936"/>
            <a:chOff x="4575213" y="4915764"/>
            <a:chExt cx="432753" cy="512583"/>
          </a:xfrm>
        </p:grpSpPr>
        <p:sp>
          <p:nvSpPr>
            <p:cNvPr id="1139" name="Google Shape;1139;p32"/>
            <p:cNvSpPr/>
            <p:nvPr/>
          </p:nvSpPr>
          <p:spPr>
            <a:xfrm>
              <a:off x="4607513" y="4915764"/>
              <a:ext cx="400454" cy="512583"/>
            </a:xfrm>
            <a:custGeom>
              <a:rect b="b" l="l" r="r" t="t"/>
              <a:pathLst>
                <a:path extrusionOk="0" h="25947" w="20271">
                  <a:moveTo>
                    <a:pt x="1216" y="1"/>
                  </a:moveTo>
                  <a:cubicBezTo>
                    <a:pt x="545" y="1"/>
                    <a:pt x="0" y="545"/>
                    <a:pt x="0" y="1217"/>
                  </a:cubicBezTo>
                  <a:lnTo>
                    <a:pt x="0" y="24729"/>
                  </a:lnTo>
                  <a:cubicBezTo>
                    <a:pt x="0" y="25400"/>
                    <a:pt x="545" y="25945"/>
                    <a:pt x="1216" y="25947"/>
                  </a:cubicBezTo>
                  <a:lnTo>
                    <a:pt x="19054" y="25947"/>
                  </a:lnTo>
                  <a:cubicBezTo>
                    <a:pt x="19726" y="25945"/>
                    <a:pt x="20269" y="25400"/>
                    <a:pt x="20270" y="24729"/>
                  </a:cubicBezTo>
                  <a:lnTo>
                    <a:pt x="20270" y="1217"/>
                  </a:lnTo>
                  <a:cubicBezTo>
                    <a:pt x="20269" y="545"/>
                    <a:pt x="19726" y="1"/>
                    <a:pt x="190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4599275" y="4915764"/>
              <a:ext cx="56302" cy="512583"/>
            </a:xfrm>
            <a:custGeom>
              <a:rect b="b" l="l" r="r" t="t"/>
              <a:pathLst>
                <a:path extrusionOk="0" h="25947" w="2850">
                  <a:moveTo>
                    <a:pt x="1217" y="1"/>
                  </a:moveTo>
                  <a:cubicBezTo>
                    <a:pt x="545" y="1"/>
                    <a:pt x="1" y="545"/>
                    <a:pt x="1" y="1217"/>
                  </a:cubicBezTo>
                  <a:lnTo>
                    <a:pt x="1" y="24729"/>
                  </a:lnTo>
                  <a:cubicBezTo>
                    <a:pt x="1" y="25400"/>
                    <a:pt x="544" y="25945"/>
                    <a:pt x="1217" y="25947"/>
                  </a:cubicBezTo>
                  <a:lnTo>
                    <a:pt x="2850" y="25947"/>
                  </a:lnTo>
                  <a:lnTo>
                    <a:pt x="28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2"/>
            <p:cNvSpPr/>
            <p:nvPr/>
          </p:nvSpPr>
          <p:spPr>
            <a:xfrm>
              <a:off x="4739654" y="5079948"/>
              <a:ext cx="184215" cy="192236"/>
            </a:xfrm>
            <a:custGeom>
              <a:rect b="b" l="l" r="r" t="t"/>
              <a:pathLst>
                <a:path extrusionOk="0" h="9731" w="9325">
                  <a:moveTo>
                    <a:pt x="4691" y="1217"/>
                  </a:moveTo>
                  <a:cubicBezTo>
                    <a:pt x="4695" y="1229"/>
                    <a:pt x="4695" y="1243"/>
                    <a:pt x="4701" y="1257"/>
                  </a:cubicBezTo>
                  <a:lnTo>
                    <a:pt x="6031" y="5473"/>
                  </a:lnTo>
                  <a:lnTo>
                    <a:pt x="3293" y="5473"/>
                  </a:lnTo>
                  <a:lnTo>
                    <a:pt x="4625" y="1257"/>
                  </a:lnTo>
                  <a:cubicBezTo>
                    <a:pt x="4629" y="1243"/>
                    <a:pt x="4630" y="1229"/>
                    <a:pt x="4633" y="1217"/>
                  </a:cubicBezTo>
                  <a:close/>
                  <a:moveTo>
                    <a:pt x="3038" y="0"/>
                  </a:moveTo>
                  <a:cubicBezTo>
                    <a:pt x="2723" y="0"/>
                    <a:pt x="2461" y="242"/>
                    <a:pt x="2436" y="556"/>
                  </a:cubicBezTo>
                  <a:cubicBezTo>
                    <a:pt x="2409" y="872"/>
                    <a:pt x="2628" y="1153"/>
                    <a:pt x="2941" y="1205"/>
                  </a:cubicBezTo>
                  <a:lnTo>
                    <a:pt x="645" y="8472"/>
                  </a:lnTo>
                  <a:cubicBezTo>
                    <a:pt x="641" y="8486"/>
                    <a:pt x="641" y="8500"/>
                    <a:pt x="637" y="8514"/>
                  </a:cubicBezTo>
                  <a:lnTo>
                    <a:pt x="609" y="8514"/>
                  </a:lnTo>
                  <a:cubicBezTo>
                    <a:pt x="272" y="8514"/>
                    <a:pt x="0" y="8786"/>
                    <a:pt x="0" y="9122"/>
                  </a:cubicBezTo>
                  <a:cubicBezTo>
                    <a:pt x="0" y="9457"/>
                    <a:pt x="272" y="9730"/>
                    <a:pt x="609" y="9730"/>
                  </a:cubicBezTo>
                  <a:lnTo>
                    <a:pt x="2230" y="9730"/>
                  </a:lnTo>
                  <a:cubicBezTo>
                    <a:pt x="2547" y="9730"/>
                    <a:pt x="2810" y="9488"/>
                    <a:pt x="2837" y="9173"/>
                  </a:cubicBezTo>
                  <a:cubicBezTo>
                    <a:pt x="2862" y="8857"/>
                    <a:pt x="2643" y="8574"/>
                    <a:pt x="2330" y="8524"/>
                  </a:cubicBezTo>
                  <a:lnTo>
                    <a:pt x="2782" y="7095"/>
                  </a:lnTo>
                  <a:lnTo>
                    <a:pt x="6543" y="7095"/>
                  </a:lnTo>
                  <a:lnTo>
                    <a:pt x="6995" y="8524"/>
                  </a:lnTo>
                  <a:cubicBezTo>
                    <a:pt x="6683" y="8574"/>
                    <a:pt x="6462" y="8857"/>
                    <a:pt x="6488" y="9173"/>
                  </a:cubicBezTo>
                  <a:cubicBezTo>
                    <a:pt x="6515" y="9488"/>
                    <a:pt x="6778" y="9730"/>
                    <a:pt x="7095" y="9730"/>
                  </a:cubicBezTo>
                  <a:lnTo>
                    <a:pt x="8717" y="9730"/>
                  </a:lnTo>
                  <a:cubicBezTo>
                    <a:pt x="9052" y="9730"/>
                    <a:pt x="9325" y="9457"/>
                    <a:pt x="9325" y="9122"/>
                  </a:cubicBezTo>
                  <a:cubicBezTo>
                    <a:pt x="9325" y="8786"/>
                    <a:pt x="9052" y="8514"/>
                    <a:pt x="8717" y="8514"/>
                  </a:cubicBezTo>
                  <a:lnTo>
                    <a:pt x="8687" y="8514"/>
                  </a:lnTo>
                  <a:cubicBezTo>
                    <a:pt x="8684" y="8500"/>
                    <a:pt x="8683" y="8486"/>
                    <a:pt x="8679" y="8472"/>
                  </a:cubicBezTo>
                  <a:lnTo>
                    <a:pt x="6384" y="1205"/>
                  </a:lnTo>
                  <a:cubicBezTo>
                    <a:pt x="6695" y="1153"/>
                    <a:pt x="6915" y="872"/>
                    <a:pt x="6889" y="556"/>
                  </a:cubicBezTo>
                  <a:cubicBezTo>
                    <a:pt x="6863" y="242"/>
                    <a:pt x="6601" y="0"/>
                    <a:pt x="6287" y="0"/>
                  </a:cubicBezTo>
                  <a:cubicBezTo>
                    <a:pt x="6286" y="0"/>
                    <a:pt x="6285" y="0"/>
                    <a:pt x="6284" y="0"/>
                  </a:cubicBezTo>
                  <a:lnTo>
                    <a:pt x="3041" y="0"/>
                  </a:lnTo>
                  <a:cubicBezTo>
                    <a:pt x="3040" y="0"/>
                    <a:pt x="3039" y="0"/>
                    <a:pt x="30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2"/>
            <p:cNvSpPr/>
            <p:nvPr/>
          </p:nvSpPr>
          <p:spPr>
            <a:xfrm>
              <a:off x="4575253" y="4963828"/>
              <a:ext cx="48261" cy="16021"/>
            </a:xfrm>
            <a:custGeom>
              <a:rect b="b" l="l" r="r" t="t"/>
              <a:pathLst>
                <a:path extrusionOk="0" h="811" w="2443">
                  <a:moveTo>
                    <a:pt x="406" y="0"/>
                  </a:moveTo>
                  <a:cubicBezTo>
                    <a:pt x="180" y="0"/>
                    <a:pt x="0" y="180"/>
                    <a:pt x="0" y="405"/>
                  </a:cubicBezTo>
                  <a:cubicBezTo>
                    <a:pt x="0" y="629"/>
                    <a:pt x="180" y="811"/>
                    <a:pt x="406" y="811"/>
                  </a:cubicBezTo>
                  <a:lnTo>
                    <a:pt x="2039" y="811"/>
                  </a:lnTo>
                  <a:cubicBezTo>
                    <a:pt x="2262" y="809"/>
                    <a:pt x="2443" y="629"/>
                    <a:pt x="2443" y="405"/>
                  </a:cubicBezTo>
                  <a:cubicBezTo>
                    <a:pt x="2443" y="180"/>
                    <a:pt x="2262" y="0"/>
                    <a:pt x="20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2"/>
            <p:cNvSpPr/>
            <p:nvPr/>
          </p:nvSpPr>
          <p:spPr>
            <a:xfrm>
              <a:off x="4575253" y="5003871"/>
              <a:ext cx="48261" cy="16021"/>
            </a:xfrm>
            <a:custGeom>
              <a:rect b="b" l="l" r="r" t="t"/>
              <a:pathLst>
                <a:path extrusionOk="0" h="811" w="2443">
                  <a:moveTo>
                    <a:pt x="406" y="0"/>
                  </a:moveTo>
                  <a:cubicBezTo>
                    <a:pt x="180" y="0"/>
                    <a:pt x="0" y="180"/>
                    <a:pt x="0" y="405"/>
                  </a:cubicBezTo>
                  <a:cubicBezTo>
                    <a:pt x="0" y="629"/>
                    <a:pt x="180" y="811"/>
                    <a:pt x="406" y="811"/>
                  </a:cubicBezTo>
                  <a:lnTo>
                    <a:pt x="2039" y="811"/>
                  </a:lnTo>
                  <a:cubicBezTo>
                    <a:pt x="2262" y="809"/>
                    <a:pt x="2443" y="629"/>
                    <a:pt x="2443" y="405"/>
                  </a:cubicBezTo>
                  <a:cubicBezTo>
                    <a:pt x="2443" y="180"/>
                    <a:pt x="2262" y="0"/>
                    <a:pt x="20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2"/>
            <p:cNvSpPr/>
            <p:nvPr/>
          </p:nvSpPr>
          <p:spPr>
            <a:xfrm>
              <a:off x="4575253" y="5043915"/>
              <a:ext cx="48261" cy="16021"/>
            </a:xfrm>
            <a:custGeom>
              <a:rect b="b" l="l" r="r" t="t"/>
              <a:pathLst>
                <a:path extrusionOk="0" h="811" w="2443">
                  <a:moveTo>
                    <a:pt x="403" y="0"/>
                  </a:moveTo>
                  <a:cubicBezTo>
                    <a:pt x="179" y="0"/>
                    <a:pt x="0" y="181"/>
                    <a:pt x="0" y="406"/>
                  </a:cubicBezTo>
                  <a:cubicBezTo>
                    <a:pt x="0" y="629"/>
                    <a:pt x="180" y="811"/>
                    <a:pt x="406" y="811"/>
                  </a:cubicBezTo>
                  <a:lnTo>
                    <a:pt x="2039" y="811"/>
                  </a:lnTo>
                  <a:cubicBezTo>
                    <a:pt x="2262" y="811"/>
                    <a:pt x="2443" y="629"/>
                    <a:pt x="2443" y="406"/>
                  </a:cubicBezTo>
                  <a:cubicBezTo>
                    <a:pt x="2443" y="180"/>
                    <a:pt x="2262" y="0"/>
                    <a:pt x="2039" y="0"/>
                  </a:cubicBezTo>
                  <a:lnTo>
                    <a:pt x="406" y="0"/>
                  </a:lnTo>
                  <a:cubicBezTo>
                    <a:pt x="405" y="0"/>
                    <a:pt x="404" y="0"/>
                    <a:pt x="4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2"/>
            <p:cNvSpPr/>
            <p:nvPr/>
          </p:nvSpPr>
          <p:spPr>
            <a:xfrm>
              <a:off x="4575253" y="5083958"/>
              <a:ext cx="48261" cy="16021"/>
            </a:xfrm>
            <a:custGeom>
              <a:rect b="b" l="l" r="r" t="t"/>
              <a:pathLst>
                <a:path extrusionOk="0" h="811" w="2443">
                  <a:moveTo>
                    <a:pt x="403" y="0"/>
                  </a:moveTo>
                  <a:cubicBezTo>
                    <a:pt x="179" y="0"/>
                    <a:pt x="0" y="181"/>
                    <a:pt x="0" y="406"/>
                  </a:cubicBezTo>
                  <a:cubicBezTo>
                    <a:pt x="0" y="629"/>
                    <a:pt x="180" y="811"/>
                    <a:pt x="406" y="811"/>
                  </a:cubicBezTo>
                  <a:lnTo>
                    <a:pt x="2039" y="811"/>
                  </a:lnTo>
                  <a:cubicBezTo>
                    <a:pt x="2262" y="811"/>
                    <a:pt x="2443" y="629"/>
                    <a:pt x="2443" y="406"/>
                  </a:cubicBezTo>
                  <a:cubicBezTo>
                    <a:pt x="2443" y="180"/>
                    <a:pt x="2262" y="0"/>
                    <a:pt x="2039" y="0"/>
                  </a:cubicBezTo>
                  <a:lnTo>
                    <a:pt x="406" y="0"/>
                  </a:lnTo>
                  <a:cubicBezTo>
                    <a:pt x="405" y="0"/>
                    <a:pt x="404" y="0"/>
                    <a:pt x="4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2"/>
            <p:cNvSpPr/>
            <p:nvPr/>
          </p:nvSpPr>
          <p:spPr>
            <a:xfrm>
              <a:off x="4575253" y="5124002"/>
              <a:ext cx="48261" cy="16021"/>
            </a:xfrm>
            <a:custGeom>
              <a:rect b="b" l="l" r="r" t="t"/>
              <a:pathLst>
                <a:path extrusionOk="0" h="811" w="2443"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cubicBezTo>
                    <a:pt x="0" y="629"/>
                    <a:pt x="180" y="811"/>
                    <a:pt x="406" y="811"/>
                  </a:cubicBezTo>
                  <a:lnTo>
                    <a:pt x="2039" y="811"/>
                  </a:lnTo>
                  <a:cubicBezTo>
                    <a:pt x="2262" y="810"/>
                    <a:pt x="2443" y="629"/>
                    <a:pt x="2443" y="406"/>
                  </a:cubicBezTo>
                  <a:cubicBezTo>
                    <a:pt x="2443" y="180"/>
                    <a:pt x="2262" y="0"/>
                    <a:pt x="20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2"/>
            <p:cNvSpPr/>
            <p:nvPr/>
          </p:nvSpPr>
          <p:spPr>
            <a:xfrm>
              <a:off x="4575253" y="5164045"/>
              <a:ext cx="48261" cy="16021"/>
            </a:xfrm>
            <a:custGeom>
              <a:rect b="b" l="l" r="r" t="t"/>
              <a:pathLst>
                <a:path extrusionOk="0" h="811" w="2443"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cubicBezTo>
                    <a:pt x="0" y="629"/>
                    <a:pt x="180" y="811"/>
                    <a:pt x="406" y="811"/>
                  </a:cubicBezTo>
                  <a:lnTo>
                    <a:pt x="2039" y="811"/>
                  </a:lnTo>
                  <a:cubicBezTo>
                    <a:pt x="2262" y="810"/>
                    <a:pt x="2443" y="629"/>
                    <a:pt x="2443" y="406"/>
                  </a:cubicBezTo>
                  <a:cubicBezTo>
                    <a:pt x="2443" y="180"/>
                    <a:pt x="2262" y="0"/>
                    <a:pt x="20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2"/>
            <p:cNvSpPr/>
            <p:nvPr/>
          </p:nvSpPr>
          <p:spPr>
            <a:xfrm>
              <a:off x="4575253" y="5204088"/>
              <a:ext cx="48261" cy="16041"/>
            </a:xfrm>
            <a:custGeom>
              <a:rect b="b" l="l" r="r" t="t"/>
              <a:pathLst>
                <a:path extrusionOk="0" h="812" w="2443">
                  <a:moveTo>
                    <a:pt x="406" y="0"/>
                  </a:moveTo>
                  <a:cubicBezTo>
                    <a:pt x="180" y="0"/>
                    <a:pt x="0" y="180"/>
                    <a:pt x="0" y="406"/>
                  </a:cubicBezTo>
                  <a:cubicBezTo>
                    <a:pt x="0" y="629"/>
                    <a:pt x="180" y="811"/>
                    <a:pt x="406" y="811"/>
                  </a:cubicBezTo>
                  <a:lnTo>
                    <a:pt x="2039" y="811"/>
                  </a:lnTo>
                  <a:cubicBezTo>
                    <a:pt x="2262" y="810"/>
                    <a:pt x="2443" y="629"/>
                    <a:pt x="2443" y="406"/>
                  </a:cubicBezTo>
                  <a:cubicBezTo>
                    <a:pt x="2443" y="180"/>
                    <a:pt x="2262" y="0"/>
                    <a:pt x="20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2"/>
            <p:cNvSpPr/>
            <p:nvPr/>
          </p:nvSpPr>
          <p:spPr>
            <a:xfrm>
              <a:off x="4575213" y="5244092"/>
              <a:ext cx="48321" cy="16081"/>
            </a:xfrm>
            <a:custGeom>
              <a:rect b="b" l="l" r="r" t="t"/>
              <a:pathLst>
                <a:path extrusionOk="0" h="814" w="2446">
                  <a:moveTo>
                    <a:pt x="408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1"/>
                    <a:pt x="182" y="813"/>
                    <a:pt x="408" y="813"/>
                  </a:cubicBezTo>
                  <a:lnTo>
                    <a:pt x="2041" y="813"/>
                  </a:lnTo>
                  <a:cubicBezTo>
                    <a:pt x="2264" y="813"/>
                    <a:pt x="2446" y="631"/>
                    <a:pt x="2446" y="406"/>
                  </a:cubicBezTo>
                  <a:cubicBezTo>
                    <a:pt x="2446" y="182"/>
                    <a:pt x="2264" y="1"/>
                    <a:pt x="20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2"/>
            <p:cNvSpPr/>
            <p:nvPr/>
          </p:nvSpPr>
          <p:spPr>
            <a:xfrm>
              <a:off x="4575213" y="5284136"/>
              <a:ext cx="48321" cy="16081"/>
            </a:xfrm>
            <a:custGeom>
              <a:rect b="b" l="l" r="r" t="t"/>
              <a:pathLst>
                <a:path extrusionOk="0" h="814" w="2446">
                  <a:moveTo>
                    <a:pt x="408" y="1"/>
                  </a:moveTo>
                  <a:cubicBezTo>
                    <a:pt x="182" y="1"/>
                    <a:pt x="1" y="182"/>
                    <a:pt x="1" y="406"/>
                  </a:cubicBezTo>
                  <a:cubicBezTo>
                    <a:pt x="1" y="632"/>
                    <a:pt x="182" y="813"/>
                    <a:pt x="408" y="813"/>
                  </a:cubicBezTo>
                  <a:lnTo>
                    <a:pt x="2041" y="813"/>
                  </a:lnTo>
                  <a:cubicBezTo>
                    <a:pt x="2264" y="813"/>
                    <a:pt x="2446" y="632"/>
                    <a:pt x="2446" y="406"/>
                  </a:cubicBezTo>
                  <a:cubicBezTo>
                    <a:pt x="2446" y="182"/>
                    <a:pt x="2264" y="1"/>
                    <a:pt x="20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2"/>
            <p:cNvSpPr/>
            <p:nvPr/>
          </p:nvSpPr>
          <p:spPr>
            <a:xfrm>
              <a:off x="4575213" y="5324179"/>
              <a:ext cx="48321" cy="16081"/>
            </a:xfrm>
            <a:custGeom>
              <a:rect b="b" l="l" r="r" t="t"/>
              <a:pathLst>
                <a:path extrusionOk="0" h="814" w="2446">
                  <a:moveTo>
                    <a:pt x="408" y="1"/>
                  </a:moveTo>
                  <a:cubicBezTo>
                    <a:pt x="182" y="1"/>
                    <a:pt x="1" y="183"/>
                    <a:pt x="1" y="406"/>
                  </a:cubicBezTo>
                  <a:cubicBezTo>
                    <a:pt x="1" y="632"/>
                    <a:pt x="182" y="813"/>
                    <a:pt x="408" y="813"/>
                  </a:cubicBezTo>
                  <a:lnTo>
                    <a:pt x="2041" y="813"/>
                  </a:lnTo>
                  <a:cubicBezTo>
                    <a:pt x="2264" y="813"/>
                    <a:pt x="2446" y="632"/>
                    <a:pt x="2446" y="406"/>
                  </a:cubicBezTo>
                  <a:cubicBezTo>
                    <a:pt x="2446" y="183"/>
                    <a:pt x="2264" y="1"/>
                    <a:pt x="20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2"/>
            <p:cNvSpPr/>
            <p:nvPr/>
          </p:nvSpPr>
          <p:spPr>
            <a:xfrm>
              <a:off x="4575213" y="5364222"/>
              <a:ext cx="48321" cy="16081"/>
            </a:xfrm>
            <a:custGeom>
              <a:rect b="b" l="l" r="r" t="t"/>
              <a:pathLst>
                <a:path extrusionOk="0" h="814" w="2446">
                  <a:moveTo>
                    <a:pt x="408" y="1"/>
                  </a:moveTo>
                  <a:cubicBezTo>
                    <a:pt x="182" y="1"/>
                    <a:pt x="1" y="183"/>
                    <a:pt x="1" y="406"/>
                  </a:cubicBezTo>
                  <a:cubicBezTo>
                    <a:pt x="1" y="632"/>
                    <a:pt x="182" y="813"/>
                    <a:pt x="408" y="813"/>
                  </a:cubicBezTo>
                  <a:lnTo>
                    <a:pt x="2041" y="813"/>
                  </a:lnTo>
                  <a:cubicBezTo>
                    <a:pt x="2264" y="813"/>
                    <a:pt x="2446" y="632"/>
                    <a:pt x="2446" y="406"/>
                  </a:cubicBezTo>
                  <a:cubicBezTo>
                    <a:pt x="2446" y="183"/>
                    <a:pt x="2264" y="1"/>
                    <a:pt x="20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" name="Google Shape;1153;p32"/>
          <p:cNvGrpSpPr/>
          <p:nvPr/>
        </p:nvGrpSpPr>
        <p:grpSpPr>
          <a:xfrm>
            <a:off x="3367801" y="2431648"/>
            <a:ext cx="326441" cy="438395"/>
            <a:chOff x="3548645" y="3534435"/>
            <a:chExt cx="376432" cy="512563"/>
          </a:xfrm>
        </p:grpSpPr>
        <p:sp>
          <p:nvSpPr>
            <p:cNvPr id="1154" name="Google Shape;1154;p32"/>
            <p:cNvSpPr/>
            <p:nvPr/>
          </p:nvSpPr>
          <p:spPr>
            <a:xfrm>
              <a:off x="3702911" y="3998935"/>
              <a:ext cx="64085" cy="47728"/>
            </a:xfrm>
            <a:custGeom>
              <a:rect b="b" l="l" r="r" t="t"/>
              <a:pathLst>
                <a:path extrusionOk="0" h="2416" w="3244">
                  <a:moveTo>
                    <a:pt x="405" y="0"/>
                  </a:moveTo>
                  <a:cubicBezTo>
                    <a:pt x="182" y="0"/>
                    <a:pt x="0" y="182"/>
                    <a:pt x="0" y="405"/>
                  </a:cubicBezTo>
                  <a:lnTo>
                    <a:pt x="0" y="811"/>
                  </a:lnTo>
                  <a:cubicBezTo>
                    <a:pt x="8" y="1700"/>
                    <a:pt x="732" y="2416"/>
                    <a:pt x="1622" y="2416"/>
                  </a:cubicBezTo>
                  <a:cubicBezTo>
                    <a:pt x="2511" y="2416"/>
                    <a:pt x="3233" y="1700"/>
                    <a:pt x="3243" y="811"/>
                  </a:cubicBezTo>
                  <a:lnTo>
                    <a:pt x="3243" y="405"/>
                  </a:lnTo>
                  <a:cubicBezTo>
                    <a:pt x="3243" y="182"/>
                    <a:pt x="3062" y="0"/>
                    <a:pt x="2839" y="0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2"/>
            <p:cNvSpPr/>
            <p:nvPr/>
          </p:nvSpPr>
          <p:spPr>
            <a:xfrm>
              <a:off x="3702911" y="3998935"/>
              <a:ext cx="32043" cy="48064"/>
            </a:xfrm>
            <a:custGeom>
              <a:rect b="b" l="l" r="r" t="t"/>
              <a:pathLst>
                <a:path extrusionOk="0" h="2433" w="1622">
                  <a:moveTo>
                    <a:pt x="405" y="0"/>
                  </a:moveTo>
                  <a:cubicBezTo>
                    <a:pt x="182" y="0"/>
                    <a:pt x="0" y="182"/>
                    <a:pt x="0" y="405"/>
                  </a:cubicBezTo>
                  <a:lnTo>
                    <a:pt x="0" y="811"/>
                  </a:lnTo>
                  <a:cubicBezTo>
                    <a:pt x="1" y="1706"/>
                    <a:pt x="726" y="2431"/>
                    <a:pt x="1622" y="2432"/>
                  </a:cubicBezTo>
                  <a:lnTo>
                    <a:pt x="1622" y="0"/>
                  </a:ln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2"/>
            <p:cNvSpPr/>
            <p:nvPr/>
          </p:nvSpPr>
          <p:spPr>
            <a:xfrm>
              <a:off x="3548645" y="3534435"/>
              <a:ext cx="376432" cy="480560"/>
            </a:xfrm>
            <a:custGeom>
              <a:rect b="b" l="l" r="r" t="t"/>
              <a:pathLst>
                <a:path extrusionOk="0" h="24326" w="19055">
                  <a:moveTo>
                    <a:pt x="9441" y="0"/>
                  </a:moveTo>
                  <a:cubicBezTo>
                    <a:pt x="9240" y="0"/>
                    <a:pt x="9038" y="6"/>
                    <a:pt x="8835" y="19"/>
                  </a:cubicBezTo>
                  <a:cubicBezTo>
                    <a:pt x="4091" y="313"/>
                    <a:pt x="258" y="4272"/>
                    <a:pt x="111" y="9028"/>
                  </a:cubicBezTo>
                  <a:cubicBezTo>
                    <a:pt x="1" y="12552"/>
                    <a:pt x="1853" y="15798"/>
                    <a:pt x="4942" y="17497"/>
                  </a:cubicBezTo>
                  <a:cubicBezTo>
                    <a:pt x="5713" y="17923"/>
                    <a:pt x="6190" y="18735"/>
                    <a:pt x="6187" y="19617"/>
                  </a:cubicBezTo>
                  <a:lnTo>
                    <a:pt x="6187" y="22704"/>
                  </a:lnTo>
                  <a:cubicBezTo>
                    <a:pt x="6187" y="23599"/>
                    <a:pt x="6914" y="24324"/>
                    <a:pt x="7809" y="24325"/>
                  </a:cubicBezTo>
                  <a:lnTo>
                    <a:pt x="11052" y="24325"/>
                  </a:lnTo>
                  <a:cubicBezTo>
                    <a:pt x="11948" y="24324"/>
                    <a:pt x="12673" y="23597"/>
                    <a:pt x="12674" y="22704"/>
                  </a:cubicBezTo>
                  <a:lnTo>
                    <a:pt x="12674" y="19617"/>
                  </a:lnTo>
                  <a:cubicBezTo>
                    <a:pt x="12674" y="18733"/>
                    <a:pt x="13154" y="17918"/>
                    <a:pt x="13928" y="17491"/>
                  </a:cubicBezTo>
                  <a:cubicBezTo>
                    <a:pt x="16542" y="16052"/>
                    <a:pt x="18309" y="13450"/>
                    <a:pt x="18682" y="10489"/>
                  </a:cubicBezTo>
                  <a:cubicBezTo>
                    <a:pt x="19055" y="7530"/>
                    <a:pt x="17989" y="4570"/>
                    <a:pt x="15814" y="2528"/>
                  </a:cubicBezTo>
                  <a:cubicBezTo>
                    <a:pt x="14067" y="886"/>
                    <a:pt x="11821" y="0"/>
                    <a:pt x="9441" y="0"/>
                  </a:cubicBez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2"/>
            <p:cNvSpPr/>
            <p:nvPr/>
          </p:nvSpPr>
          <p:spPr>
            <a:xfrm>
              <a:off x="3606803" y="3590500"/>
              <a:ext cx="256301" cy="256282"/>
            </a:xfrm>
            <a:custGeom>
              <a:rect b="b" l="l" r="r" t="t"/>
              <a:pathLst>
                <a:path extrusionOk="0" h="12973" w="12974">
                  <a:moveTo>
                    <a:pt x="6487" y="1"/>
                  </a:moveTo>
                  <a:cubicBezTo>
                    <a:pt x="2903" y="1"/>
                    <a:pt x="0" y="2903"/>
                    <a:pt x="0" y="6486"/>
                  </a:cubicBezTo>
                  <a:cubicBezTo>
                    <a:pt x="0" y="10070"/>
                    <a:pt x="2903" y="12972"/>
                    <a:pt x="6487" y="12972"/>
                  </a:cubicBezTo>
                  <a:cubicBezTo>
                    <a:pt x="10069" y="12972"/>
                    <a:pt x="12973" y="10068"/>
                    <a:pt x="12973" y="6486"/>
                  </a:cubicBezTo>
                  <a:cubicBezTo>
                    <a:pt x="12973" y="2903"/>
                    <a:pt x="10069" y="1"/>
                    <a:pt x="6487" y="1"/>
                  </a:cubicBez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2"/>
            <p:cNvSpPr/>
            <p:nvPr/>
          </p:nvSpPr>
          <p:spPr>
            <a:xfrm>
              <a:off x="3670869" y="3734672"/>
              <a:ext cx="128151" cy="32023"/>
            </a:xfrm>
            <a:custGeom>
              <a:rect b="b" l="l" r="r" t="t"/>
              <a:pathLst>
                <a:path extrusionOk="0" h="1621" w="6487">
                  <a:moveTo>
                    <a:pt x="406" y="0"/>
                  </a:moveTo>
                  <a:cubicBezTo>
                    <a:pt x="182" y="0"/>
                    <a:pt x="0" y="180"/>
                    <a:pt x="0" y="405"/>
                  </a:cubicBezTo>
                  <a:cubicBezTo>
                    <a:pt x="0" y="629"/>
                    <a:pt x="182" y="809"/>
                    <a:pt x="406" y="811"/>
                  </a:cubicBezTo>
                  <a:cubicBezTo>
                    <a:pt x="563" y="811"/>
                    <a:pt x="634" y="876"/>
                    <a:pt x="810" y="1077"/>
                  </a:cubicBezTo>
                  <a:cubicBezTo>
                    <a:pt x="998" y="1294"/>
                    <a:pt x="1284" y="1620"/>
                    <a:pt x="1823" y="1620"/>
                  </a:cubicBezTo>
                  <a:cubicBezTo>
                    <a:pt x="2362" y="1620"/>
                    <a:pt x="2648" y="1294"/>
                    <a:pt x="2838" y="1077"/>
                  </a:cubicBezTo>
                  <a:cubicBezTo>
                    <a:pt x="3014" y="876"/>
                    <a:pt x="3085" y="811"/>
                    <a:pt x="3241" y="811"/>
                  </a:cubicBezTo>
                  <a:cubicBezTo>
                    <a:pt x="3399" y="811"/>
                    <a:pt x="3469" y="876"/>
                    <a:pt x="3646" y="1077"/>
                  </a:cubicBezTo>
                  <a:cubicBezTo>
                    <a:pt x="3848" y="1306"/>
                    <a:pt x="4122" y="1620"/>
                    <a:pt x="4661" y="1620"/>
                  </a:cubicBezTo>
                  <a:lnTo>
                    <a:pt x="4663" y="1620"/>
                  </a:lnTo>
                  <a:cubicBezTo>
                    <a:pt x="5202" y="1620"/>
                    <a:pt x="5487" y="1294"/>
                    <a:pt x="5678" y="1077"/>
                  </a:cubicBezTo>
                  <a:cubicBezTo>
                    <a:pt x="5853" y="876"/>
                    <a:pt x="5924" y="811"/>
                    <a:pt x="6082" y="811"/>
                  </a:cubicBezTo>
                  <a:cubicBezTo>
                    <a:pt x="6305" y="809"/>
                    <a:pt x="6487" y="629"/>
                    <a:pt x="6487" y="405"/>
                  </a:cubicBezTo>
                  <a:cubicBezTo>
                    <a:pt x="6487" y="180"/>
                    <a:pt x="6305" y="0"/>
                    <a:pt x="6082" y="0"/>
                  </a:cubicBezTo>
                  <a:cubicBezTo>
                    <a:pt x="5542" y="0"/>
                    <a:pt x="5257" y="327"/>
                    <a:pt x="5067" y="543"/>
                  </a:cubicBezTo>
                  <a:cubicBezTo>
                    <a:pt x="4891" y="745"/>
                    <a:pt x="4819" y="811"/>
                    <a:pt x="4663" y="811"/>
                  </a:cubicBezTo>
                  <a:cubicBezTo>
                    <a:pt x="4505" y="811"/>
                    <a:pt x="4435" y="745"/>
                    <a:pt x="4257" y="543"/>
                  </a:cubicBezTo>
                  <a:cubicBezTo>
                    <a:pt x="4057" y="314"/>
                    <a:pt x="3781" y="0"/>
                    <a:pt x="3242" y="0"/>
                  </a:cubicBezTo>
                  <a:cubicBezTo>
                    <a:pt x="2703" y="0"/>
                    <a:pt x="2417" y="327"/>
                    <a:pt x="2229" y="543"/>
                  </a:cubicBezTo>
                  <a:cubicBezTo>
                    <a:pt x="2051" y="745"/>
                    <a:pt x="1981" y="811"/>
                    <a:pt x="1823" y="811"/>
                  </a:cubicBezTo>
                  <a:cubicBezTo>
                    <a:pt x="1667" y="811"/>
                    <a:pt x="1597" y="745"/>
                    <a:pt x="1421" y="543"/>
                  </a:cubicBezTo>
                  <a:cubicBezTo>
                    <a:pt x="1231" y="327"/>
                    <a:pt x="945" y="0"/>
                    <a:pt x="406" y="0"/>
                  </a:cubicBezTo>
                  <a:close/>
                </a:path>
              </a:pathLst>
            </a:custGeom>
            <a:solidFill>
              <a:srgbClr val="90D1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2"/>
            <p:cNvSpPr/>
            <p:nvPr/>
          </p:nvSpPr>
          <p:spPr>
            <a:xfrm>
              <a:off x="3662117" y="3718631"/>
              <a:ext cx="57606" cy="200217"/>
            </a:xfrm>
            <a:custGeom>
              <a:rect b="b" l="l" r="r" t="t"/>
              <a:pathLst>
                <a:path extrusionOk="0" h="10135" w="2916">
                  <a:moveTo>
                    <a:pt x="443" y="0"/>
                  </a:moveTo>
                  <a:cubicBezTo>
                    <a:pt x="414" y="0"/>
                    <a:pt x="385" y="3"/>
                    <a:pt x="356" y="10"/>
                  </a:cubicBezTo>
                  <a:cubicBezTo>
                    <a:pt x="138" y="58"/>
                    <a:pt x="0" y="273"/>
                    <a:pt x="46" y="492"/>
                  </a:cubicBezTo>
                  <a:lnTo>
                    <a:pt x="2073" y="9817"/>
                  </a:lnTo>
                  <a:cubicBezTo>
                    <a:pt x="2114" y="10003"/>
                    <a:pt x="2279" y="10135"/>
                    <a:pt x="2470" y="10135"/>
                  </a:cubicBezTo>
                  <a:cubicBezTo>
                    <a:pt x="2500" y="10135"/>
                    <a:pt x="2530" y="10132"/>
                    <a:pt x="2558" y="10127"/>
                  </a:cubicBezTo>
                  <a:cubicBezTo>
                    <a:pt x="2776" y="10079"/>
                    <a:pt x="2915" y="9863"/>
                    <a:pt x="2867" y="9644"/>
                  </a:cubicBezTo>
                  <a:lnTo>
                    <a:pt x="839" y="319"/>
                  </a:lnTo>
                  <a:cubicBezTo>
                    <a:pt x="797" y="130"/>
                    <a:pt x="630" y="0"/>
                    <a:pt x="443" y="0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2"/>
            <p:cNvSpPr/>
            <p:nvPr/>
          </p:nvSpPr>
          <p:spPr>
            <a:xfrm>
              <a:off x="3750205" y="3718631"/>
              <a:ext cx="57586" cy="200217"/>
            </a:xfrm>
            <a:custGeom>
              <a:rect b="b" l="l" r="r" t="t"/>
              <a:pathLst>
                <a:path extrusionOk="0" h="10135" w="2915">
                  <a:moveTo>
                    <a:pt x="2470" y="0"/>
                  </a:moveTo>
                  <a:cubicBezTo>
                    <a:pt x="2283" y="0"/>
                    <a:pt x="2115" y="130"/>
                    <a:pt x="2074" y="319"/>
                  </a:cubicBezTo>
                  <a:lnTo>
                    <a:pt x="47" y="9644"/>
                  </a:lnTo>
                  <a:cubicBezTo>
                    <a:pt x="0" y="9863"/>
                    <a:pt x="138" y="10079"/>
                    <a:pt x="358" y="10127"/>
                  </a:cubicBezTo>
                  <a:cubicBezTo>
                    <a:pt x="386" y="10132"/>
                    <a:pt x="414" y="10135"/>
                    <a:pt x="444" y="10135"/>
                  </a:cubicBezTo>
                  <a:cubicBezTo>
                    <a:pt x="634" y="10135"/>
                    <a:pt x="799" y="10003"/>
                    <a:pt x="839" y="9817"/>
                  </a:cubicBezTo>
                  <a:lnTo>
                    <a:pt x="2866" y="492"/>
                  </a:lnTo>
                  <a:cubicBezTo>
                    <a:pt x="2914" y="273"/>
                    <a:pt x="2775" y="58"/>
                    <a:pt x="2557" y="10"/>
                  </a:cubicBezTo>
                  <a:cubicBezTo>
                    <a:pt x="2528" y="3"/>
                    <a:pt x="2498" y="0"/>
                    <a:pt x="2470" y="0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2"/>
            <p:cNvSpPr/>
            <p:nvPr/>
          </p:nvSpPr>
          <p:spPr>
            <a:xfrm>
              <a:off x="3669486" y="3910847"/>
              <a:ext cx="130936" cy="104148"/>
            </a:xfrm>
            <a:custGeom>
              <a:rect b="b" l="l" r="r" t="t"/>
              <a:pathLst>
                <a:path extrusionOk="0" h="5272" w="6628">
                  <a:moveTo>
                    <a:pt x="0" y="1"/>
                  </a:moveTo>
                  <a:cubicBezTo>
                    <a:pt x="45" y="184"/>
                    <a:pt x="69" y="373"/>
                    <a:pt x="70" y="563"/>
                  </a:cubicBezTo>
                  <a:lnTo>
                    <a:pt x="70" y="3648"/>
                  </a:lnTo>
                  <a:cubicBezTo>
                    <a:pt x="70" y="4543"/>
                    <a:pt x="797" y="5270"/>
                    <a:pt x="1692" y="5271"/>
                  </a:cubicBezTo>
                  <a:lnTo>
                    <a:pt x="4935" y="5271"/>
                  </a:lnTo>
                  <a:cubicBezTo>
                    <a:pt x="5831" y="5270"/>
                    <a:pt x="6556" y="4543"/>
                    <a:pt x="6557" y="3648"/>
                  </a:cubicBezTo>
                  <a:lnTo>
                    <a:pt x="6557" y="563"/>
                  </a:lnTo>
                  <a:cubicBezTo>
                    <a:pt x="6558" y="373"/>
                    <a:pt x="6582" y="184"/>
                    <a:pt x="6627" y="1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2"/>
            <p:cNvSpPr/>
            <p:nvPr/>
          </p:nvSpPr>
          <p:spPr>
            <a:xfrm>
              <a:off x="3669486" y="3910847"/>
              <a:ext cx="65468" cy="104148"/>
            </a:xfrm>
            <a:custGeom>
              <a:rect b="b" l="l" r="r" t="t"/>
              <a:pathLst>
                <a:path extrusionOk="0" h="5272" w="3314">
                  <a:moveTo>
                    <a:pt x="0" y="1"/>
                  </a:moveTo>
                  <a:cubicBezTo>
                    <a:pt x="45" y="184"/>
                    <a:pt x="69" y="373"/>
                    <a:pt x="70" y="563"/>
                  </a:cubicBezTo>
                  <a:lnTo>
                    <a:pt x="70" y="3648"/>
                  </a:lnTo>
                  <a:cubicBezTo>
                    <a:pt x="70" y="4543"/>
                    <a:pt x="797" y="5270"/>
                    <a:pt x="1692" y="5271"/>
                  </a:cubicBezTo>
                  <a:lnTo>
                    <a:pt x="3314" y="5271"/>
                  </a:lnTo>
                  <a:lnTo>
                    <a:pt x="3314" y="1"/>
                  </a:ln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2"/>
            <p:cNvSpPr/>
            <p:nvPr/>
          </p:nvSpPr>
          <p:spPr>
            <a:xfrm>
              <a:off x="3734915" y="3934849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0" y="1"/>
                  </a:moveTo>
                  <a:lnTo>
                    <a:pt x="0" y="812"/>
                  </a:lnTo>
                  <a:lnTo>
                    <a:pt x="3244" y="812"/>
                  </a:lnTo>
                  <a:lnTo>
                    <a:pt x="3244" y="1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2"/>
            <p:cNvSpPr/>
            <p:nvPr/>
          </p:nvSpPr>
          <p:spPr>
            <a:xfrm>
              <a:off x="3734934" y="3966892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1" y="0"/>
                  </a:moveTo>
                  <a:lnTo>
                    <a:pt x="1" y="811"/>
                  </a:lnTo>
                  <a:lnTo>
                    <a:pt x="3244" y="811"/>
                  </a:lnTo>
                  <a:lnTo>
                    <a:pt x="3244" y="0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2"/>
            <p:cNvSpPr/>
            <p:nvPr/>
          </p:nvSpPr>
          <p:spPr>
            <a:xfrm>
              <a:off x="3670869" y="3934849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0" y="1"/>
                  </a:moveTo>
                  <a:lnTo>
                    <a:pt x="0" y="812"/>
                  </a:lnTo>
                  <a:lnTo>
                    <a:pt x="3244" y="812"/>
                  </a:lnTo>
                  <a:lnTo>
                    <a:pt x="3244" y="1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2"/>
            <p:cNvSpPr/>
            <p:nvPr/>
          </p:nvSpPr>
          <p:spPr>
            <a:xfrm>
              <a:off x="3670869" y="3966892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0" y="0"/>
                  </a:moveTo>
                  <a:lnTo>
                    <a:pt x="0" y="811"/>
                  </a:lnTo>
                  <a:lnTo>
                    <a:pt x="3244" y="811"/>
                  </a:lnTo>
                  <a:lnTo>
                    <a:pt x="3244" y="0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" name="Google Shape;1167;p32"/>
          <p:cNvGrpSpPr/>
          <p:nvPr/>
        </p:nvGrpSpPr>
        <p:grpSpPr>
          <a:xfrm>
            <a:off x="3367801" y="1906057"/>
            <a:ext cx="326441" cy="438395"/>
            <a:chOff x="3548645" y="3534435"/>
            <a:chExt cx="376432" cy="512563"/>
          </a:xfrm>
        </p:grpSpPr>
        <p:sp>
          <p:nvSpPr>
            <p:cNvPr id="1168" name="Google Shape;1168;p32"/>
            <p:cNvSpPr/>
            <p:nvPr/>
          </p:nvSpPr>
          <p:spPr>
            <a:xfrm>
              <a:off x="3702911" y="3998935"/>
              <a:ext cx="64085" cy="47728"/>
            </a:xfrm>
            <a:custGeom>
              <a:rect b="b" l="l" r="r" t="t"/>
              <a:pathLst>
                <a:path extrusionOk="0" h="2416" w="3244">
                  <a:moveTo>
                    <a:pt x="405" y="0"/>
                  </a:moveTo>
                  <a:cubicBezTo>
                    <a:pt x="182" y="0"/>
                    <a:pt x="0" y="182"/>
                    <a:pt x="0" y="405"/>
                  </a:cubicBezTo>
                  <a:lnTo>
                    <a:pt x="0" y="811"/>
                  </a:lnTo>
                  <a:cubicBezTo>
                    <a:pt x="8" y="1700"/>
                    <a:pt x="732" y="2416"/>
                    <a:pt x="1622" y="2416"/>
                  </a:cubicBezTo>
                  <a:cubicBezTo>
                    <a:pt x="2511" y="2416"/>
                    <a:pt x="3233" y="1700"/>
                    <a:pt x="3243" y="811"/>
                  </a:cubicBezTo>
                  <a:lnTo>
                    <a:pt x="3243" y="405"/>
                  </a:lnTo>
                  <a:cubicBezTo>
                    <a:pt x="3243" y="182"/>
                    <a:pt x="3062" y="0"/>
                    <a:pt x="2839" y="0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2"/>
            <p:cNvSpPr/>
            <p:nvPr/>
          </p:nvSpPr>
          <p:spPr>
            <a:xfrm>
              <a:off x="3702911" y="3998935"/>
              <a:ext cx="32043" cy="48064"/>
            </a:xfrm>
            <a:custGeom>
              <a:rect b="b" l="l" r="r" t="t"/>
              <a:pathLst>
                <a:path extrusionOk="0" h="2433" w="1622">
                  <a:moveTo>
                    <a:pt x="405" y="0"/>
                  </a:moveTo>
                  <a:cubicBezTo>
                    <a:pt x="182" y="0"/>
                    <a:pt x="0" y="182"/>
                    <a:pt x="0" y="405"/>
                  </a:cubicBezTo>
                  <a:lnTo>
                    <a:pt x="0" y="811"/>
                  </a:lnTo>
                  <a:cubicBezTo>
                    <a:pt x="1" y="1706"/>
                    <a:pt x="726" y="2431"/>
                    <a:pt x="1622" y="2432"/>
                  </a:cubicBezTo>
                  <a:lnTo>
                    <a:pt x="1622" y="0"/>
                  </a:ln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2"/>
            <p:cNvSpPr/>
            <p:nvPr/>
          </p:nvSpPr>
          <p:spPr>
            <a:xfrm>
              <a:off x="3548645" y="3534435"/>
              <a:ext cx="376432" cy="480560"/>
            </a:xfrm>
            <a:custGeom>
              <a:rect b="b" l="l" r="r" t="t"/>
              <a:pathLst>
                <a:path extrusionOk="0" h="24326" w="19055">
                  <a:moveTo>
                    <a:pt x="9441" y="0"/>
                  </a:moveTo>
                  <a:cubicBezTo>
                    <a:pt x="9240" y="0"/>
                    <a:pt x="9038" y="6"/>
                    <a:pt x="8835" y="19"/>
                  </a:cubicBezTo>
                  <a:cubicBezTo>
                    <a:pt x="4091" y="313"/>
                    <a:pt x="258" y="4272"/>
                    <a:pt x="111" y="9028"/>
                  </a:cubicBezTo>
                  <a:cubicBezTo>
                    <a:pt x="1" y="12552"/>
                    <a:pt x="1853" y="15798"/>
                    <a:pt x="4942" y="17497"/>
                  </a:cubicBezTo>
                  <a:cubicBezTo>
                    <a:pt x="5713" y="17923"/>
                    <a:pt x="6190" y="18735"/>
                    <a:pt x="6187" y="19617"/>
                  </a:cubicBezTo>
                  <a:lnTo>
                    <a:pt x="6187" y="22704"/>
                  </a:lnTo>
                  <a:cubicBezTo>
                    <a:pt x="6187" y="23599"/>
                    <a:pt x="6914" y="24324"/>
                    <a:pt x="7809" y="24325"/>
                  </a:cubicBezTo>
                  <a:lnTo>
                    <a:pt x="11052" y="24325"/>
                  </a:lnTo>
                  <a:cubicBezTo>
                    <a:pt x="11948" y="24324"/>
                    <a:pt x="12673" y="23597"/>
                    <a:pt x="12674" y="22704"/>
                  </a:cubicBezTo>
                  <a:lnTo>
                    <a:pt x="12674" y="19617"/>
                  </a:lnTo>
                  <a:cubicBezTo>
                    <a:pt x="12674" y="18733"/>
                    <a:pt x="13154" y="17918"/>
                    <a:pt x="13928" y="17491"/>
                  </a:cubicBezTo>
                  <a:cubicBezTo>
                    <a:pt x="16542" y="16052"/>
                    <a:pt x="18309" y="13450"/>
                    <a:pt x="18682" y="10489"/>
                  </a:cubicBezTo>
                  <a:cubicBezTo>
                    <a:pt x="19055" y="7530"/>
                    <a:pt x="17989" y="4570"/>
                    <a:pt x="15814" y="2528"/>
                  </a:cubicBezTo>
                  <a:cubicBezTo>
                    <a:pt x="14067" y="886"/>
                    <a:pt x="11821" y="0"/>
                    <a:pt x="9441" y="0"/>
                  </a:cubicBez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2"/>
            <p:cNvSpPr/>
            <p:nvPr/>
          </p:nvSpPr>
          <p:spPr>
            <a:xfrm>
              <a:off x="3606803" y="3590500"/>
              <a:ext cx="256301" cy="256282"/>
            </a:xfrm>
            <a:custGeom>
              <a:rect b="b" l="l" r="r" t="t"/>
              <a:pathLst>
                <a:path extrusionOk="0" h="12973" w="12974">
                  <a:moveTo>
                    <a:pt x="6487" y="1"/>
                  </a:moveTo>
                  <a:cubicBezTo>
                    <a:pt x="2903" y="1"/>
                    <a:pt x="0" y="2903"/>
                    <a:pt x="0" y="6486"/>
                  </a:cubicBezTo>
                  <a:cubicBezTo>
                    <a:pt x="0" y="10070"/>
                    <a:pt x="2903" y="12972"/>
                    <a:pt x="6487" y="12972"/>
                  </a:cubicBezTo>
                  <a:cubicBezTo>
                    <a:pt x="10069" y="12972"/>
                    <a:pt x="12973" y="10068"/>
                    <a:pt x="12973" y="6486"/>
                  </a:cubicBezTo>
                  <a:cubicBezTo>
                    <a:pt x="12973" y="2903"/>
                    <a:pt x="10069" y="1"/>
                    <a:pt x="6487" y="1"/>
                  </a:cubicBez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2"/>
            <p:cNvSpPr/>
            <p:nvPr/>
          </p:nvSpPr>
          <p:spPr>
            <a:xfrm>
              <a:off x="3670869" y="3734672"/>
              <a:ext cx="128151" cy="32023"/>
            </a:xfrm>
            <a:custGeom>
              <a:rect b="b" l="l" r="r" t="t"/>
              <a:pathLst>
                <a:path extrusionOk="0" h="1621" w="6487">
                  <a:moveTo>
                    <a:pt x="406" y="0"/>
                  </a:moveTo>
                  <a:cubicBezTo>
                    <a:pt x="182" y="0"/>
                    <a:pt x="0" y="180"/>
                    <a:pt x="0" y="405"/>
                  </a:cubicBezTo>
                  <a:cubicBezTo>
                    <a:pt x="0" y="629"/>
                    <a:pt x="182" y="809"/>
                    <a:pt x="406" y="811"/>
                  </a:cubicBezTo>
                  <a:cubicBezTo>
                    <a:pt x="563" y="811"/>
                    <a:pt x="634" y="876"/>
                    <a:pt x="810" y="1077"/>
                  </a:cubicBezTo>
                  <a:cubicBezTo>
                    <a:pt x="998" y="1294"/>
                    <a:pt x="1284" y="1620"/>
                    <a:pt x="1823" y="1620"/>
                  </a:cubicBezTo>
                  <a:cubicBezTo>
                    <a:pt x="2362" y="1620"/>
                    <a:pt x="2648" y="1294"/>
                    <a:pt x="2838" y="1077"/>
                  </a:cubicBezTo>
                  <a:cubicBezTo>
                    <a:pt x="3014" y="876"/>
                    <a:pt x="3085" y="811"/>
                    <a:pt x="3241" y="811"/>
                  </a:cubicBezTo>
                  <a:cubicBezTo>
                    <a:pt x="3399" y="811"/>
                    <a:pt x="3469" y="876"/>
                    <a:pt x="3646" y="1077"/>
                  </a:cubicBezTo>
                  <a:cubicBezTo>
                    <a:pt x="3848" y="1306"/>
                    <a:pt x="4122" y="1620"/>
                    <a:pt x="4661" y="1620"/>
                  </a:cubicBezTo>
                  <a:lnTo>
                    <a:pt x="4663" y="1620"/>
                  </a:lnTo>
                  <a:cubicBezTo>
                    <a:pt x="5202" y="1620"/>
                    <a:pt x="5487" y="1294"/>
                    <a:pt x="5678" y="1077"/>
                  </a:cubicBezTo>
                  <a:cubicBezTo>
                    <a:pt x="5853" y="876"/>
                    <a:pt x="5924" y="811"/>
                    <a:pt x="6082" y="811"/>
                  </a:cubicBezTo>
                  <a:cubicBezTo>
                    <a:pt x="6305" y="809"/>
                    <a:pt x="6487" y="629"/>
                    <a:pt x="6487" y="405"/>
                  </a:cubicBezTo>
                  <a:cubicBezTo>
                    <a:pt x="6487" y="180"/>
                    <a:pt x="6305" y="0"/>
                    <a:pt x="6082" y="0"/>
                  </a:cubicBezTo>
                  <a:cubicBezTo>
                    <a:pt x="5542" y="0"/>
                    <a:pt x="5257" y="327"/>
                    <a:pt x="5067" y="543"/>
                  </a:cubicBezTo>
                  <a:cubicBezTo>
                    <a:pt x="4891" y="745"/>
                    <a:pt x="4819" y="811"/>
                    <a:pt x="4663" y="811"/>
                  </a:cubicBezTo>
                  <a:cubicBezTo>
                    <a:pt x="4505" y="811"/>
                    <a:pt x="4435" y="745"/>
                    <a:pt x="4257" y="543"/>
                  </a:cubicBezTo>
                  <a:cubicBezTo>
                    <a:pt x="4057" y="314"/>
                    <a:pt x="3781" y="0"/>
                    <a:pt x="3242" y="0"/>
                  </a:cubicBezTo>
                  <a:cubicBezTo>
                    <a:pt x="2703" y="0"/>
                    <a:pt x="2417" y="327"/>
                    <a:pt x="2229" y="543"/>
                  </a:cubicBezTo>
                  <a:cubicBezTo>
                    <a:pt x="2051" y="745"/>
                    <a:pt x="1981" y="811"/>
                    <a:pt x="1823" y="811"/>
                  </a:cubicBezTo>
                  <a:cubicBezTo>
                    <a:pt x="1667" y="811"/>
                    <a:pt x="1597" y="745"/>
                    <a:pt x="1421" y="543"/>
                  </a:cubicBezTo>
                  <a:cubicBezTo>
                    <a:pt x="1231" y="327"/>
                    <a:pt x="945" y="0"/>
                    <a:pt x="406" y="0"/>
                  </a:cubicBezTo>
                  <a:close/>
                </a:path>
              </a:pathLst>
            </a:custGeom>
            <a:solidFill>
              <a:srgbClr val="90D1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2"/>
            <p:cNvSpPr/>
            <p:nvPr/>
          </p:nvSpPr>
          <p:spPr>
            <a:xfrm>
              <a:off x="3662117" y="3718631"/>
              <a:ext cx="57606" cy="200217"/>
            </a:xfrm>
            <a:custGeom>
              <a:rect b="b" l="l" r="r" t="t"/>
              <a:pathLst>
                <a:path extrusionOk="0" h="10135" w="2916">
                  <a:moveTo>
                    <a:pt x="443" y="0"/>
                  </a:moveTo>
                  <a:cubicBezTo>
                    <a:pt x="414" y="0"/>
                    <a:pt x="385" y="3"/>
                    <a:pt x="356" y="10"/>
                  </a:cubicBezTo>
                  <a:cubicBezTo>
                    <a:pt x="138" y="58"/>
                    <a:pt x="0" y="273"/>
                    <a:pt x="46" y="492"/>
                  </a:cubicBezTo>
                  <a:lnTo>
                    <a:pt x="2073" y="9817"/>
                  </a:lnTo>
                  <a:cubicBezTo>
                    <a:pt x="2114" y="10003"/>
                    <a:pt x="2279" y="10135"/>
                    <a:pt x="2470" y="10135"/>
                  </a:cubicBezTo>
                  <a:cubicBezTo>
                    <a:pt x="2500" y="10135"/>
                    <a:pt x="2530" y="10132"/>
                    <a:pt x="2558" y="10127"/>
                  </a:cubicBezTo>
                  <a:cubicBezTo>
                    <a:pt x="2776" y="10079"/>
                    <a:pt x="2915" y="9863"/>
                    <a:pt x="2867" y="9644"/>
                  </a:cubicBezTo>
                  <a:lnTo>
                    <a:pt x="839" y="319"/>
                  </a:lnTo>
                  <a:cubicBezTo>
                    <a:pt x="797" y="130"/>
                    <a:pt x="630" y="0"/>
                    <a:pt x="443" y="0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2"/>
            <p:cNvSpPr/>
            <p:nvPr/>
          </p:nvSpPr>
          <p:spPr>
            <a:xfrm>
              <a:off x="3750205" y="3718631"/>
              <a:ext cx="57586" cy="200217"/>
            </a:xfrm>
            <a:custGeom>
              <a:rect b="b" l="l" r="r" t="t"/>
              <a:pathLst>
                <a:path extrusionOk="0" h="10135" w="2915">
                  <a:moveTo>
                    <a:pt x="2470" y="0"/>
                  </a:moveTo>
                  <a:cubicBezTo>
                    <a:pt x="2283" y="0"/>
                    <a:pt x="2115" y="130"/>
                    <a:pt x="2074" y="319"/>
                  </a:cubicBezTo>
                  <a:lnTo>
                    <a:pt x="47" y="9644"/>
                  </a:lnTo>
                  <a:cubicBezTo>
                    <a:pt x="0" y="9863"/>
                    <a:pt x="138" y="10079"/>
                    <a:pt x="358" y="10127"/>
                  </a:cubicBezTo>
                  <a:cubicBezTo>
                    <a:pt x="386" y="10132"/>
                    <a:pt x="414" y="10135"/>
                    <a:pt x="444" y="10135"/>
                  </a:cubicBezTo>
                  <a:cubicBezTo>
                    <a:pt x="634" y="10135"/>
                    <a:pt x="799" y="10003"/>
                    <a:pt x="839" y="9817"/>
                  </a:cubicBezTo>
                  <a:lnTo>
                    <a:pt x="2866" y="492"/>
                  </a:lnTo>
                  <a:cubicBezTo>
                    <a:pt x="2914" y="273"/>
                    <a:pt x="2775" y="58"/>
                    <a:pt x="2557" y="10"/>
                  </a:cubicBezTo>
                  <a:cubicBezTo>
                    <a:pt x="2528" y="3"/>
                    <a:pt x="2498" y="0"/>
                    <a:pt x="2470" y="0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2"/>
            <p:cNvSpPr/>
            <p:nvPr/>
          </p:nvSpPr>
          <p:spPr>
            <a:xfrm>
              <a:off x="3669486" y="3910847"/>
              <a:ext cx="130936" cy="104148"/>
            </a:xfrm>
            <a:custGeom>
              <a:rect b="b" l="l" r="r" t="t"/>
              <a:pathLst>
                <a:path extrusionOk="0" h="5272" w="6628">
                  <a:moveTo>
                    <a:pt x="0" y="1"/>
                  </a:moveTo>
                  <a:cubicBezTo>
                    <a:pt x="45" y="184"/>
                    <a:pt x="69" y="373"/>
                    <a:pt x="70" y="563"/>
                  </a:cubicBezTo>
                  <a:lnTo>
                    <a:pt x="70" y="3648"/>
                  </a:lnTo>
                  <a:cubicBezTo>
                    <a:pt x="70" y="4543"/>
                    <a:pt x="797" y="5270"/>
                    <a:pt x="1692" y="5271"/>
                  </a:cubicBezTo>
                  <a:lnTo>
                    <a:pt x="4935" y="5271"/>
                  </a:lnTo>
                  <a:cubicBezTo>
                    <a:pt x="5831" y="5270"/>
                    <a:pt x="6556" y="4543"/>
                    <a:pt x="6557" y="3648"/>
                  </a:cubicBezTo>
                  <a:lnTo>
                    <a:pt x="6557" y="563"/>
                  </a:lnTo>
                  <a:cubicBezTo>
                    <a:pt x="6558" y="373"/>
                    <a:pt x="6582" y="184"/>
                    <a:pt x="6627" y="1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2"/>
            <p:cNvSpPr/>
            <p:nvPr/>
          </p:nvSpPr>
          <p:spPr>
            <a:xfrm>
              <a:off x="3669486" y="3910847"/>
              <a:ext cx="65468" cy="104148"/>
            </a:xfrm>
            <a:custGeom>
              <a:rect b="b" l="l" r="r" t="t"/>
              <a:pathLst>
                <a:path extrusionOk="0" h="5272" w="3314">
                  <a:moveTo>
                    <a:pt x="0" y="1"/>
                  </a:moveTo>
                  <a:cubicBezTo>
                    <a:pt x="45" y="184"/>
                    <a:pt x="69" y="373"/>
                    <a:pt x="70" y="563"/>
                  </a:cubicBezTo>
                  <a:lnTo>
                    <a:pt x="70" y="3648"/>
                  </a:lnTo>
                  <a:cubicBezTo>
                    <a:pt x="70" y="4543"/>
                    <a:pt x="797" y="5270"/>
                    <a:pt x="1692" y="5271"/>
                  </a:cubicBezTo>
                  <a:lnTo>
                    <a:pt x="3314" y="5271"/>
                  </a:lnTo>
                  <a:lnTo>
                    <a:pt x="3314" y="1"/>
                  </a:ln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2"/>
            <p:cNvSpPr/>
            <p:nvPr/>
          </p:nvSpPr>
          <p:spPr>
            <a:xfrm>
              <a:off x="3734915" y="3934849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0" y="1"/>
                  </a:moveTo>
                  <a:lnTo>
                    <a:pt x="0" y="812"/>
                  </a:lnTo>
                  <a:lnTo>
                    <a:pt x="3244" y="812"/>
                  </a:lnTo>
                  <a:lnTo>
                    <a:pt x="3244" y="1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2"/>
            <p:cNvSpPr/>
            <p:nvPr/>
          </p:nvSpPr>
          <p:spPr>
            <a:xfrm>
              <a:off x="3734934" y="3966892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1" y="0"/>
                  </a:moveTo>
                  <a:lnTo>
                    <a:pt x="1" y="811"/>
                  </a:lnTo>
                  <a:lnTo>
                    <a:pt x="3244" y="811"/>
                  </a:lnTo>
                  <a:lnTo>
                    <a:pt x="3244" y="0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2"/>
            <p:cNvSpPr/>
            <p:nvPr/>
          </p:nvSpPr>
          <p:spPr>
            <a:xfrm>
              <a:off x="3670869" y="3934849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0" y="1"/>
                  </a:moveTo>
                  <a:lnTo>
                    <a:pt x="0" y="812"/>
                  </a:lnTo>
                  <a:lnTo>
                    <a:pt x="3244" y="812"/>
                  </a:lnTo>
                  <a:lnTo>
                    <a:pt x="3244" y="1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2"/>
            <p:cNvSpPr/>
            <p:nvPr/>
          </p:nvSpPr>
          <p:spPr>
            <a:xfrm>
              <a:off x="3670869" y="3966892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0" y="0"/>
                  </a:moveTo>
                  <a:lnTo>
                    <a:pt x="0" y="811"/>
                  </a:lnTo>
                  <a:lnTo>
                    <a:pt x="3244" y="811"/>
                  </a:lnTo>
                  <a:lnTo>
                    <a:pt x="3244" y="0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" name="Google Shape;1181;p32"/>
          <p:cNvGrpSpPr/>
          <p:nvPr/>
        </p:nvGrpSpPr>
        <p:grpSpPr>
          <a:xfrm>
            <a:off x="3367801" y="1413554"/>
            <a:ext cx="326441" cy="438395"/>
            <a:chOff x="3548645" y="3534435"/>
            <a:chExt cx="376432" cy="512563"/>
          </a:xfrm>
        </p:grpSpPr>
        <p:sp>
          <p:nvSpPr>
            <p:cNvPr id="1182" name="Google Shape;1182;p32"/>
            <p:cNvSpPr/>
            <p:nvPr/>
          </p:nvSpPr>
          <p:spPr>
            <a:xfrm>
              <a:off x="3702911" y="3998935"/>
              <a:ext cx="64085" cy="47728"/>
            </a:xfrm>
            <a:custGeom>
              <a:rect b="b" l="l" r="r" t="t"/>
              <a:pathLst>
                <a:path extrusionOk="0" h="2416" w="3244">
                  <a:moveTo>
                    <a:pt x="405" y="0"/>
                  </a:moveTo>
                  <a:cubicBezTo>
                    <a:pt x="182" y="0"/>
                    <a:pt x="0" y="182"/>
                    <a:pt x="0" y="405"/>
                  </a:cubicBezTo>
                  <a:lnTo>
                    <a:pt x="0" y="811"/>
                  </a:lnTo>
                  <a:cubicBezTo>
                    <a:pt x="8" y="1700"/>
                    <a:pt x="732" y="2416"/>
                    <a:pt x="1622" y="2416"/>
                  </a:cubicBezTo>
                  <a:cubicBezTo>
                    <a:pt x="2511" y="2416"/>
                    <a:pt x="3233" y="1700"/>
                    <a:pt x="3243" y="811"/>
                  </a:cubicBezTo>
                  <a:lnTo>
                    <a:pt x="3243" y="405"/>
                  </a:lnTo>
                  <a:cubicBezTo>
                    <a:pt x="3243" y="182"/>
                    <a:pt x="3062" y="0"/>
                    <a:pt x="2839" y="0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2"/>
            <p:cNvSpPr/>
            <p:nvPr/>
          </p:nvSpPr>
          <p:spPr>
            <a:xfrm>
              <a:off x="3702911" y="3998935"/>
              <a:ext cx="32043" cy="48064"/>
            </a:xfrm>
            <a:custGeom>
              <a:rect b="b" l="l" r="r" t="t"/>
              <a:pathLst>
                <a:path extrusionOk="0" h="2433" w="1622">
                  <a:moveTo>
                    <a:pt x="405" y="0"/>
                  </a:moveTo>
                  <a:cubicBezTo>
                    <a:pt x="182" y="0"/>
                    <a:pt x="0" y="182"/>
                    <a:pt x="0" y="405"/>
                  </a:cubicBezTo>
                  <a:lnTo>
                    <a:pt x="0" y="811"/>
                  </a:lnTo>
                  <a:cubicBezTo>
                    <a:pt x="1" y="1706"/>
                    <a:pt x="726" y="2431"/>
                    <a:pt x="1622" y="2432"/>
                  </a:cubicBezTo>
                  <a:lnTo>
                    <a:pt x="1622" y="0"/>
                  </a:ln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2"/>
            <p:cNvSpPr/>
            <p:nvPr/>
          </p:nvSpPr>
          <p:spPr>
            <a:xfrm>
              <a:off x="3548645" y="3534435"/>
              <a:ext cx="376432" cy="480560"/>
            </a:xfrm>
            <a:custGeom>
              <a:rect b="b" l="l" r="r" t="t"/>
              <a:pathLst>
                <a:path extrusionOk="0" h="24326" w="19055">
                  <a:moveTo>
                    <a:pt x="9441" y="0"/>
                  </a:moveTo>
                  <a:cubicBezTo>
                    <a:pt x="9240" y="0"/>
                    <a:pt x="9038" y="6"/>
                    <a:pt x="8835" y="19"/>
                  </a:cubicBezTo>
                  <a:cubicBezTo>
                    <a:pt x="4091" y="313"/>
                    <a:pt x="258" y="4272"/>
                    <a:pt x="111" y="9028"/>
                  </a:cubicBezTo>
                  <a:cubicBezTo>
                    <a:pt x="1" y="12552"/>
                    <a:pt x="1853" y="15798"/>
                    <a:pt x="4942" y="17497"/>
                  </a:cubicBezTo>
                  <a:cubicBezTo>
                    <a:pt x="5713" y="17923"/>
                    <a:pt x="6190" y="18735"/>
                    <a:pt x="6187" y="19617"/>
                  </a:cubicBezTo>
                  <a:lnTo>
                    <a:pt x="6187" y="22704"/>
                  </a:lnTo>
                  <a:cubicBezTo>
                    <a:pt x="6187" y="23599"/>
                    <a:pt x="6914" y="24324"/>
                    <a:pt x="7809" y="24325"/>
                  </a:cubicBezTo>
                  <a:lnTo>
                    <a:pt x="11052" y="24325"/>
                  </a:lnTo>
                  <a:cubicBezTo>
                    <a:pt x="11948" y="24324"/>
                    <a:pt x="12673" y="23597"/>
                    <a:pt x="12674" y="22704"/>
                  </a:cubicBezTo>
                  <a:lnTo>
                    <a:pt x="12674" y="19617"/>
                  </a:lnTo>
                  <a:cubicBezTo>
                    <a:pt x="12674" y="18733"/>
                    <a:pt x="13154" y="17918"/>
                    <a:pt x="13928" y="17491"/>
                  </a:cubicBezTo>
                  <a:cubicBezTo>
                    <a:pt x="16542" y="16052"/>
                    <a:pt x="18309" y="13450"/>
                    <a:pt x="18682" y="10489"/>
                  </a:cubicBezTo>
                  <a:cubicBezTo>
                    <a:pt x="19055" y="7530"/>
                    <a:pt x="17989" y="4570"/>
                    <a:pt x="15814" y="2528"/>
                  </a:cubicBezTo>
                  <a:cubicBezTo>
                    <a:pt x="14067" y="886"/>
                    <a:pt x="11821" y="0"/>
                    <a:pt x="9441" y="0"/>
                  </a:cubicBez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2"/>
            <p:cNvSpPr/>
            <p:nvPr/>
          </p:nvSpPr>
          <p:spPr>
            <a:xfrm>
              <a:off x="3606803" y="3590500"/>
              <a:ext cx="256301" cy="256282"/>
            </a:xfrm>
            <a:custGeom>
              <a:rect b="b" l="l" r="r" t="t"/>
              <a:pathLst>
                <a:path extrusionOk="0" h="12973" w="12974">
                  <a:moveTo>
                    <a:pt x="6487" y="1"/>
                  </a:moveTo>
                  <a:cubicBezTo>
                    <a:pt x="2903" y="1"/>
                    <a:pt x="0" y="2903"/>
                    <a:pt x="0" y="6486"/>
                  </a:cubicBezTo>
                  <a:cubicBezTo>
                    <a:pt x="0" y="10070"/>
                    <a:pt x="2903" y="12972"/>
                    <a:pt x="6487" y="12972"/>
                  </a:cubicBezTo>
                  <a:cubicBezTo>
                    <a:pt x="10069" y="12972"/>
                    <a:pt x="12973" y="10068"/>
                    <a:pt x="12973" y="6486"/>
                  </a:cubicBezTo>
                  <a:cubicBezTo>
                    <a:pt x="12973" y="2903"/>
                    <a:pt x="10069" y="1"/>
                    <a:pt x="6487" y="1"/>
                  </a:cubicBez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2"/>
            <p:cNvSpPr/>
            <p:nvPr/>
          </p:nvSpPr>
          <p:spPr>
            <a:xfrm>
              <a:off x="3670869" y="3734672"/>
              <a:ext cx="128151" cy="32023"/>
            </a:xfrm>
            <a:custGeom>
              <a:rect b="b" l="l" r="r" t="t"/>
              <a:pathLst>
                <a:path extrusionOk="0" h="1621" w="6487">
                  <a:moveTo>
                    <a:pt x="406" y="0"/>
                  </a:moveTo>
                  <a:cubicBezTo>
                    <a:pt x="182" y="0"/>
                    <a:pt x="0" y="180"/>
                    <a:pt x="0" y="405"/>
                  </a:cubicBezTo>
                  <a:cubicBezTo>
                    <a:pt x="0" y="629"/>
                    <a:pt x="182" y="809"/>
                    <a:pt x="406" y="811"/>
                  </a:cubicBezTo>
                  <a:cubicBezTo>
                    <a:pt x="563" y="811"/>
                    <a:pt x="634" y="876"/>
                    <a:pt x="810" y="1077"/>
                  </a:cubicBezTo>
                  <a:cubicBezTo>
                    <a:pt x="998" y="1294"/>
                    <a:pt x="1284" y="1620"/>
                    <a:pt x="1823" y="1620"/>
                  </a:cubicBezTo>
                  <a:cubicBezTo>
                    <a:pt x="2362" y="1620"/>
                    <a:pt x="2648" y="1294"/>
                    <a:pt x="2838" y="1077"/>
                  </a:cubicBezTo>
                  <a:cubicBezTo>
                    <a:pt x="3014" y="876"/>
                    <a:pt x="3085" y="811"/>
                    <a:pt x="3241" y="811"/>
                  </a:cubicBezTo>
                  <a:cubicBezTo>
                    <a:pt x="3399" y="811"/>
                    <a:pt x="3469" y="876"/>
                    <a:pt x="3646" y="1077"/>
                  </a:cubicBezTo>
                  <a:cubicBezTo>
                    <a:pt x="3848" y="1306"/>
                    <a:pt x="4122" y="1620"/>
                    <a:pt x="4661" y="1620"/>
                  </a:cubicBezTo>
                  <a:lnTo>
                    <a:pt x="4663" y="1620"/>
                  </a:lnTo>
                  <a:cubicBezTo>
                    <a:pt x="5202" y="1620"/>
                    <a:pt x="5487" y="1294"/>
                    <a:pt x="5678" y="1077"/>
                  </a:cubicBezTo>
                  <a:cubicBezTo>
                    <a:pt x="5853" y="876"/>
                    <a:pt x="5924" y="811"/>
                    <a:pt x="6082" y="811"/>
                  </a:cubicBezTo>
                  <a:cubicBezTo>
                    <a:pt x="6305" y="809"/>
                    <a:pt x="6487" y="629"/>
                    <a:pt x="6487" y="405"/>
                  </a:cubicBezTo>
                  <a:cubicBezTo>
                    <a:pt x="6487" y="180"/>
                    <a:pt x="6305" y="0"/>
                    <a:pt x="6082" y="0"/>
                  </a:cubicBezTo>
                  <a:cubicBezTo>
                    <a:pt x="5542" y="0"/>
                    <a:pt x="5257" y="327"/>
                    <a:pt x="5067" y="543"/>
                  </a:cubicBezTo>
                  <a:cubicBezTo>
                    <a:pt x="4891" y="745"/>
                    <a:pt x="4819" y="811"/>
                    <a:pt x="4663" y="811"/>
                  </a:cubicBezTo>
                  <a:cubicBezTo>
                    <a:pt x="4505" y="811"/>
                    <a:pt x="4435" y="745"/>
                    <a:pt x="4257" y="543"/>
                  </a:cubicBezTo>
                  <a:cubicBezTo>
                    <a:pt x="4057" y="314"/>
                    <a:pt x="3781" y="0"/>
                    <a:pt x="3242" y="0"/>
                  </a:cubicBezTo>
                  <a:cubicBezTo>
                    <a:pt x="2703" y="0"/>
                    <a:pt x="2417" y="327"/>
                    <a:pt x="2229" y="543"/>
                  </a:cubicBezTo>
                  <a:cubicBezTo>
                    <a:pt x="2051" y="745"/>
                    <a:pt x="1981" y="811"/>
                    <a:pt x="1823" y="811"/>
                  </a:cubicBezTo>
                  <a:cubicBezTo>
                    <a:pt x="1667" y="811"/>
                    <a:pt x="1597" y="745"/>
                    <a:pt x="1421" y="543"/>
                  </a:cubicBezTo>
                  <a:cubicBezTo>
                    <a:pt x="1231" y="327"/>
                    <a:pt x="945" y="0"/>
                    <a:pt x="406" y="0"/>
                  </a:cubicBezTo>
                  <a:close/>
                </a:path>
              </a:pathLst>
            </a:custGeom>
            <a:solidFill>
              <a:srgbClr val="90D1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2"/>
            <p:cNvSpPr/>
            <p:nvPr/>
          </p:nvSpPr>
          <p:spPr>
            <a:xfrm>
              <a:off x="3662117" y="3718631"/>
              <a:ext cx="57606" cy="200217"/>
            </a:xfrm>
            <a:custGeom>
              <a:rect b="b" l="l" r="r" t="t"/>
              <a:pathLst>
                <a:path extrusionOk="0" h="10135" w="2916">
                  <a:moveTo>
                    <a:pt x="443" y="0"/>
                  </a:moveTo>
                  <a:cubicBezTo>
                    <a:pt x="414" y="0"/>
                    <a:pt x="385" y="3"/>
                    <a:pt x="356" y="10"/>
                  </a:cubicBezTo>
                  <a:cubicBezTo>
                    <a:pt x="138" y="58"/>
                    <a:pt x="0" y="273"/>
                    <a:pt x="46" y="492"/>
                  </a:cubicBezTo>
                  <a:lnTo>
                    <a:pt x="2073" y="9817"/>
                  </a:lnTo>
                  <a:cubicBezTo>
                    <a:pt x="2114" y="10003"/>
                    <a:pt x="2279" y="10135"/>
                    <a:pt x="2470" y="10135"/>
                  </a:cubicBezTo>
                  <a:cubicBezTo>
                    <a:pt x="2500" y="10135"/>
                    <a:pt x="2530" y="10132"/>
                    <a:pt x="2558" y="10127"/>
                  </a:cubicBezTo>
                  <a:cubicBezTo>
                    <a:pt x="2776" y="10079"/>
                    <a:pt x="2915" y="9863"/>
                    <a:pt x="2867" y="9644"/>
                  </a:cubicBezTo>
                  <a:lnTo>
                    <a:pt x="839" y="319"/>
                  </a:lnTo>
                  <a:cubicBezTo>
                    <a:pt x="797" y="130"/>
                    <a:pt x="630" y="0"/>
                    <a:pt x="443" y="0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2"/>
            <p:cNvSpPr/>
            <p:nvPr/>
          </p:nvSpPr>
          <p:spPr>
            <a:xfrm>
              <a:off x="3750205" y="3718631"/>
              <a:ext cx="57586" cy="200217"/>
            </a:xfrm>
            <a:custGeom>
              <a:rect b="b" l="l" r="r" t="t"/>
              <a:pathLst>
                <a:path extrusionOk="0" h="10135" w="2915">
                  <a:moveTo>
                    <a:pt x="2470" y="0"/>
                  </a:moveTo>
                  <a:cubicBezTo>
                    <a:pt x="2283" y="0"/>
                    <a:pt x="2115" y="130"/>
                    <a:pt x="2074" y="319"/>
                  </a:cubicBezTo>
                  <a:lnTo>
                    <a:pt x="47" y="9644"/>
                  </a:lnTo>
                  <a:cubicBezTo>
                    <a:pt x="0" y="9863"/>
                    <a:pt x="138" y="10079"/>
                    <a:pt x="358" y="10127"/>
                  </a:cubicBezTo>
                  <a:cubicBezTo>
                    <a:pt x="386" y="10132"/>
                    <a:pt x="414" y="10135"/>
                    <a:pt x="444" y="10135"/>
                  </a:cubicBezTo>
                  <a:cubicBezTo>
                    <a:pt x="634" y="10135"/>
                    <a:pt x="799" y="10003"/>
                    <a:pt x="839" y="9817"/>
                  </a:cubicBezTo>
                  <a:lnTo>
                    <a:pt x="2866" y="492"/>
                  </a:lnTo>
                  <a:cubicBezTo>
                    <a:pt x="2914" y="273"/>
                    <a:pt x="2775" y="58"/>
                    <a:pt x="2557" y="10"/>
                  </a:cubicBezTo>
                  <a:cubicBezTo>
                    <a:pt x="2528" y="3"/>
                    <a:pt x="2498" y="0"/>
                    <a:pt x="2470" y="0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2"/>
            <p:cNvSpPr/>
            <p:nvPr/>
          </p:nvSpPr>
          <p:spPr>
            <a:xfrm>
              <a:off x="3669486" y="3910847"/>
              <a:ext cx="130936" cy="104148"/>
            </a:xfrm>
            <a:custGeom>
              <a:rect b="b" l="l" r="r" t="t"/>
              <a:pathLst>
                <a:path extrusionOk="0" h="5272" w="6628">
                  <a:moveTo>
                    <a:pt x="0" y="1"/>
                  </a:moveTo>
                  <a:cubicBezTo>
                    <a:pt x="45" y="184"/>
                    <a:pt x="69" y="373"/>
                    <a:pt x="70" y="563"/>
                  </a:cubicBezTo>
                  <a:lnTo>
                    <a:pt x="70" y="3648"/>
                  </a:lnTo>
                  <a:cubicBezTo>
                    <a:pt x="70" y="4543"/>
                    <a:pt x="797" y="5270"/>
                    <a:pt x="1692" y="5271"/>
                  </a:cubicBezTo>
                  <a:lnTo>
                    <a:pt x="4935" y="5271"/>
                  </a:lnTo>
                  <a:cubicBezTo>
                    <a:pt x="5831" y="5270"/>
                    <a:pt x="6556" y="4543"/>
                    <a:pt x="6557" y="3648"/>
                  </a:cubicBezTo>
                  <a:lnTo>
                    <a:pt x="6557" y="563"/>
                  </a:lnTo>
                  <a:cubicBezTo>
                    <a:pt x="6558" y="373"/>
                    <a:pt x="6582" y="184"/>
                    <a:pt x="6627" y="1"/>
                  </a:cubicBez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2"/>
            <p:cNvSpPr/>
            <p:nvPr/>
          </p:nvSpPr>
          <p:spPr>
            <a:xfrm>
              <a:off x="3669486" y="3910847"/>
              <a:ext cx="65468" cy="104148"/>
            </a:xfrm>
            <a:custGeom>
              <a:rect b="b" l="l" r="r" t="t"/>
              <a:pathLst>
                <a:path extrusionOk="0" h="5272" w="3314">
                  <a:moveTo>
                    <a:pt x="0" y="1"/>
                  </a:moveTo>
                  <a:cubicBezTo>
                    <a:pt x="45" y="184"/>
                    <a:pt x="69" y="373"/>
                    <a:pt x="70" y="563"/>
                  </a:cubicBezTo>
                  <a:lnTo>
                    <a:pt x="70" y="3648"/>
                  </a:lnTo>
                  <a:cubicBezTo>
                    <a:pt x="70" y="4543"/>
                    <a:pt x="797" y="5270"/>
                    <a:pt x="1692" y="5271"/>
                  </a:cubicBezTo>
                  <a:lnTo>
                    <a:pt x="3314" y="5271"/>
                  </a:lnTo>
                  <a:lnTo>
                    <a:pt x="3314" y="1"/>
                  </a:lnTo>
                  <a:close/>
                </a:path>
              </a:pathLst>
            </a:custGeom>
            <a:solidFill>
              <a:srgbClr val="385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2"/>
            <p:cNvSpPr/>
            <p:nvPr/>
          </p:nvSpPr>
          <p:spPr>
            <a:xfrm>
              <a:off x="3734915" y="3934849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0" y="1"/>
                  </a:moveTo>
                  <a:lnTo>
                    <a:pt x="0" y="812"/>
                  </a:lnTo>
                  <a:lnTo>
                    <a:pt x="3244" y="812"/>
                  </a:lnTo>
                  <a:lnTo>
                    <a:pt x="3244" y="1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2"/>
            <p:cNvSpPr/>
            <p:nvPr/>
          </p:nvSpPr>
          <p:spPr>
            <a:xfrm>
              <a:off x="3734934" y="3966892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1" y="0"/>
                  </a:moveTo>
                  <a:lnTo>
                    <a:pt x="1" y="811"/>
                  </a:lnTo>
                  <a:lnTo>
                    <a:pt x="3244" y="811"/>
                  </a:lnTo>
                  <a:lnTo>
                    <a:pt x="3244" y="0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2"/>
            <p:cNvSpPr/>
            <p:nvPr/>
          </p:nvSpPr>
          <p:spPr>
            <a:xfrm>
              <a:off x="3670869" y="3934849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0" y="1"/>
                  </a:moveTo>
                  <a:lnTo>
                    <a:pt x="0" y="812"/>
                  </a:lnTo>
                  <a:lnTo>
                    <a:pt x="3244" y="812"/>
                  </a:lnTo>
                  <a:lnTo>
                    <a:pt x="3244" y="1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2"/>
            <p:cNvSpPr/>
            <p:nvPr/>
          </p:nvSpPr>
          <p:spPr>
            <a:xfrm>
              <a:off x="3670869" y="3966892"/>
              <a:ext cx="64085" cy="16041"/>
            </a:xfrm>
            <a:custGeom>
              <a:rect b="b" l="l" r="r" t="t"/>
              <a:pathLst>
                <a:path extrusionOk="0" h="812" w="3244">
                  <a:moveTo>
                    <a:pt x="0" y="0"/>
                  </a:moveTo>
                  <a:lnTo>
                    <a:pt x="0" y="811"/>
                  </a:lnTo>
                  <a:lnTo>
                    <a:pt x="3244" y="811"/>
                  </a:lnTo>
                  <a:lnTo>
                    <a:pt x="3244" y="0"/>
                  </a:lnTo>
                  <a:close/>
                </a:path>
              </a:pathLst>
            </a:custGeom>
            <a:solidFill>
              <a:srgbClr val="FFB9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95" name="Google Shape;1195;p32"/>
          <p:cNvCxnSpPr/>
          <p:nvPr/>
        </p:nvCxnSpPr>
        <p:spPr>
          <a:xfrm>
            <a:off x="3525786" y="1371899"/>
            <a:ext cx="5400" cy="15852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isual Communication Worksho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011E50"/>
      </a:lt2>
      <a:accent1>
        <a:srgbClr val="99D7EF"/>
      </a:accent1>
      <a:accent2>
        <a:srgbClr val="011E50"/>
      </a:accent2>
      <a:accent3>
        <a:srgbClr val="FE524D"/>
      </a:accent3>
      <a:accent4>
        <a:srgbClr val="FE9B2B"/>
      </a:accent4>
      <a:accent5>
        <a:srgbClr val="FFF8FF"/>
      </a:accent5>
      <a:accent6>
        <a:srgbClr val="FFD966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